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3" r:id="rId3"/>
    <p:sldId id="267" r:id="rId4"/>
    <p:sldId id="283" r:id="rId5"/>
    <p:sldId id="296" r:id="rId6"/>
    <p:sldId id="286" r:id="rId7"/>
    <p:sldId id="289" r:id="rId8"/>
    <p:sldId id="288" r:id="rId9"/>
    <p:sldId id="305" r:id="rId10"/>
    <p:sldId id="263" r:id="rId11"/>
    <p:sldId id="290" r:id="rId12"/>
    <p:sldId id="298" r:id="rId13"/>
    <p:sldId id="291" r:id="rId14"/>
    <p:sldId id="303" r:id="rId15"/>
    <p:sldId id="302" r:id="rId16"/>
    <p:sldId id="300" r:id="rId17"/>
    <p:sldId id="268" r:id="rId18"/>
    <p:sldId id="269" r:id="rId19"/>
    <p:sldId id="301" r:id="rId20"/>
    <p:sldId id="299" r:id="rId21"/>
    <p:sldId id="304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99998-D104-4FAF-841C-B7B23F7652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4DF348-8966-47FD-8EDF-6D4087B239CD}">
      <dgm:prSet phldrT="[Текст]"/>
      <dgm:spPr/>
      <dgm:t>
        <a:bodyPr/>
        <a:lstStyle/>
        <a:p>
          <a:r>
            <a:rPr lang="ru-RU" dirty="0" smtClean="0"/>
            <a:t>Побег </a:t>
          </a:r>
          <a:endParaRPr lang="ru-RU" dirty="0"/>
        </a:p>
      </dgm:t>
    </dgm:pt>
    <dgm:pt modelId="{011982A1-5C05-4C60-94AA-ADA3338E601A}" type="parTrans" cxnId="{88596A37-C5FB-44E2-B49E-04D32C21D7D1}">
      <dgm:prSet/>
      <dgm:spPr/>
      <dgm:t>
        <a:bodyPr/>
        <a:lstStyle/>
        <a:p>
          <a:endParaRPr lang="ru-RU"/>
        </a:p>
      </dgm:t>
    </dgm:pt>
    <dgm:pt modelId="{DB715221-B182-4337-A254-83904C461B37}" type="sibTrans" cxnId="{88596A37-C5FB-44E2-B49E-04D32C21D7D1}">
      <dgm:prSet/>
      <dgm:spPr/>
      <dgm:t>
        <a:bodyPr/>
        <a:lstStyle/>
        <a:p>
          <a:endParaRPr lang="ru-RU"/>
        </a:p>
      </dgm:t>
    </dgm:pt>
    <dgm:pt modelId="{5FBE1B14-7963-48BE-AB73-C4BC5E3A8884}">
      <dgm:prSet phldrT="[Текст]"/>
      <dgm:spPr/>
      <dgm:t>
        <a:bodyPr/>
        <a:lstStyle/>
        <a:p>
          <a:r>
            <a:rPr lang="ru-RU" dirty="0" smtClean="0"/>
            <a:t>Листья </a:t>
          </a:r>
          <a:endParaRPr lang="ru-RU" dirty="0"/>
        </a:p>
      </dgm:t>
    </dgm:pt>
    <dgm:pt modelId="{8F0C384E-FD22-4AA2-9F5D-79A5194465DC}" type="parTrans" cxnId="{52D3EC47-8768-48E5-AFE1-78997B900EFA}">
      <dgm:prSet/>
      <dgm:spPr/>
      <dgm:t>
        <a:bodyPr/>
        <a:lstStyle/>
        <a:p>
          <a:endParaRPr lang="ru-RU"/>
        </a:p>
      </dgm:t>
    </dgm:pt>
    <dgm:pt modelId="{EECA70EC-51A6-4288-9EC2-A1A90775930B}" type="sibTrans" cxnId="{52D3EC47-8768-48E5-AFE1-78997B900EFA}">
      <dgm:prSet/>
      <dgm:spPr/>
      <dgm:t>
        <a:bodyPr/>
        <a:lstStyle/>
        <a:p>
          <a:endParaRPr lang="ru-RU"/>
        </a:p>
      </dgm:t>
    </dgm:pt>
    <dgm:pt modelId="{409C09A0-C1A5-4A12-B1F8-71852769D051}">
      <dgm:prSet phldrT="[Текст]"/>
      <dgm:spPr/>
      <dgm:t>
        <a:bodyPr/>
        <a:lstStyle/>
        <a:p>
          <a:r>
            <a:rPr lang="ru-RU" dirty="0" smtClean="0"/>
            <a:t>Стебель </a:t>
          </a:r>
          <a:endParaRPr lang="ru-RU" dirty="0"/>
        </a:p>
      </dgm:t>
    </dgm:pt>
    <dgm:pt modelId="{06A6D268-F9C0-47C2-B207-C2F23CFECD54}" type="sibTrans" cxnId="{EA986016-441C-4C0B-9699-BE4ED68F27FC}">
      <dgm:prSet/>
      <dgm:spPr/>
      <dgm:t>
        <a:bodyPr/>
        <a:lstStyle/>
        <a:p>
          <a:endParaRPr lang="ru-RU"/>
        </a:p>
      </dgm:t>
    </dgm:pt>
    <dgm:pt modelId="{EE331E84-73E6-4E67-892D-79CE97AE9B18}" type="parTrans" cxnId="{EA986016-441C-4C0B-9699-BE4ED68F27FC}">
      <dgm:prSet/>
      <dgm:spPr/>
      <dgm:t>
        <a:bodyPr/>
        <a:lstStyle/>
        <a:p>
          <a:endParaRPr lang="ru-RU"/>
        </a:p>
      </dgm:t>
    </dgm:pt>
    <dgm:pt modelId="{FBDCDFB6-F634-444B-94B1-0FD9A7BB563B}">
      <dgm:prSet/>
      <dgm:spPr/>
      <dgm:t>
        <a:bodyPr/>
        <a:lstStyle/>
        <a:p>
          <a:r>
            <a:rPr lang="ru-RU" dirty="0" smtClean="0"/>
            <a:t>Почки </a:t>
          </a:r>
          <a:endParaRPr lang="ru-RU" dirty="0"/>
        </a:p>
      </dgm:t>
    </dgm:pt>
    <dgm:pt modelId="{C840E4EA-1586-4201-9787-F8518AB85ACB}" type="parTrans" cxnId="{9E892092-7B22-435D-BC4C-BC284A535BA0}">
      <dgm:prSet/>
      <dgm:spPr/>
      <dgm:t>
        <a:bodyPr/>
        <a:lstStyle/>
        <a:p>
          <a:endParaRPr lang="ru-RU"/>
        </a:p>
      </dgm:t>
    </dgm:pt>
    <dgm:pt modelId="{A2FBAEA6-703C-4120-85EB-77E4118609C9}" type="sibTrans" cxnId="{9E892092-7B22-435D-BC4C-BC284A535BA0}">
      <dgm:prSet/>
      <dgm:spPr/>
      <dgm:t>
        <a:bodyPr/>
        <a:lstStyle/>
        <a:p>
          <a:endParaRPr lang="ru-RU"/>
        </a:p>
      </dgm:t>
    </dgm:pt>
    <dgm:pt modelId="{4BB31A39-9EE3-440E-A862-5BB2545CE7B6}" type="pres">
      <dgm:prSet presAssocID="{5FB99998-D104-4FAF-841C-B7B23F7652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4C9AA9-9117-4185-9186-6216A975767F}" type="pres">
      <dgm:prSet presAssocID="{6F4DF348-8966-47FD-8EDF-6D4087B239CD}" presName="hierRoot1" presStyleCnt="0"/>
      <dgm:spPr/>
    </dgm:pt>
    <dgm:pt modelId="{ACADB2C7-A037-4C2C-A7A2-859C0E24934A}" type="pres">
      <dgm:prSet presAssocID="{6F4DF348-8966-47FD-8EDF-6D4087B239CD}" presName="composite" presStyleCnt="0"/>
      <dgm:spPr/>
    </dgm:pt>
    <dgm:pt modelId="{7726D1E4-5999-4813-A80B-8D6D50ACA1E5}" type="pres">
      <dgm:prSet presAssocID="{6F4DF348-8966-47FD-8EDF-6D4087B239CD}" presName="background" presStyleLbl="node0" presStyleIdx="0" presStyleCnt="1"/>
      <dgm:spPr/>
    </dgm:pt>
    <dgm:pt modelId="{65F757F5-B367-4929-8586-A7F5BC5271CD}" type="pres">
      <dgm:prSet presAssocID="{6F4DF348-8966-47FD-8EDF-6D4087B239C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7082F7-4AC0-41FC-A5BE-E549950BD51F}" type="pres">
      <dgm:prSet presAssocID="{6F4DF348-8966-47FD-8EDF-6D4087B239CD}" presName="hierChild2" presStyleCnt="0"/>
      <dgm:spPr/>
    </dgm:pt>
    <dgm:pt modelId="{13B77982-F451-4FF2-8B00-A969C0371B77}" type="pres">
      <dgm:prSet presAssocID="{EE331E84-73E6-4E67-892D-79CE97AE9B1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9FF045D-E889-4448-9607-ADD6C20D1EB3}" type="pres">
      <dgm:prSet presAssocID="{409C09A0-C1A5-4A12-B1F8-71852769D051}" presName="hierRoot2" presStyleCnt="0"/>
      <dgm:spPr/>
    </dgm:pt>
    <dgm:pt modelId="{209BC25D-2427-442C-B02D-671309AD9C52}" type="pres">
      <dgm:prSet presAssocID="{409C09A0-C1A5-4A12-B1F8-71852769D051}" presName="composite2" presStyleCnt="0"/>
      <dgm:spPr/>
    </dgm:pt>
    <dgm:pt modelId="{1A12FE21-8FF0-4A75-8E57-A6D916490CB7}" type="pres">
      <dgm:prSet presAssocID="{409C09A0-C1A5-4A12-B1F8-71852769D051}" presName="background2" presStyleLbl="node2" presStyleIdx="0" presStyleCnt="3"/>
      <dgm:spPr/>
    </dgm:pt>
    <dgm:pt modelId="{81EDD866-86C3-4E5E-86A1-0B5BF179BD2A}" type="pres">
      <dgm:prSet presAssocID="{409C09A0-C1A5-4A12-B1F8-71852769D05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2E5E4B-05A6-4637-A582-D63BBEBCD807}" type="pres">
      <dgm:prSet presAssocID="{409C09A0-C1A5-4A12-B1F8-71852769D051}" presName="hierChild3" presStyleCnt="0"/>
      <dgm:spPr/>
    </dgm:pt>
    <dgm:pt modelId="{7A177B51-9D10-469D-A026-0720F972D3AD}" type="pres">
      <dgm:prSet presAssocID="{8F0C384E-FD22-4AA2-9F5D-79A5194465D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696B633-AD7A-405B-8F93-3C6043448DFA}" type="pres">
      <dgm:prSet presAssocID="{5FBE1B14-7963-48BE-AB73-C4BC5E3A8884}" presName="hierRoot2" presStyleCnt="0"/>
      <dgm:spPr/>
    </dgm:pt>
    <dgm:pt modelId="{36DEBE70-2BF6-4157-9C3E-2AC046CD4D05}" type="pres">
      <dgm:prSet presAssocID="{5FBE1B14-7963-48BE-AB73-C4BC5E3A8884}" presName="composite2" presStyleCnt="0"/>
      <dgm:spPr/>
    </dgm:pt>
    <dgm:pt modelId="{AE94B026-543A-4B19-830B-FF289AD1C150}" type="pres">
      <dgm:prSet presAssocID="{5FBE1B14-7963-48BE-AB73-C4BC5E3A8884}" presName="background2" presStyleLbl="node2" presStyleIdx="1" presStyleCnt="3"/>
      <dgm:spPr/>
    </dgm:pt>
    <dgm:pt modelId="{75FE3A3B-03EE-4DF0-A219-D758D5EECA1B}" type="pres">
      <dgm:prSet presAssocID="{5FBE1B14-7963-48BE-AB73-C4BC5E3A888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B4DC39-E2C2-4662-8FCE-91C57B4EE97B}" type="pres">
      <dgm:prSet presAssocID="{5FBE1B14-7963-48BE-AB73-C4BC5E3A8884}" presName="hierChild3" presStyleCnt="0"/>
      <dgm:spPr/>
    </dgm:pt>
    <dgm:pt modelId="{9E09A987-098F-4BD2-815D-96CC6747E421}" type="pres">
      <dgm:prSet presAssocID="{C840E4EA-1586-4201-9787-F8518AB85AC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7348A39-633F-4AA5-BF94-A0D2C16132BB}" type="pres">
      <dgm:prSet presAssocID="{FBDCDFB6-F634-444B-94B1-0FD9A7BB563B}" presName="hierRoot2" presStyleCnt="0"/>
      <dgm:spPr/>
    </dgm:pt>
    <dgm:pt modelId="{7CBFFFAF-A8F6-46E8-A071-9DB8A343B77F}" type="pres">
      <dgm:prSet presAssocID="{FBDCDFB6-F634-444B-94B1-0FD9A7BB563B}" presName="composite2" presStyleCnt="0"/>
      <dgm:spPr/>
    </dgm:pt>
    <dgm:pt modelId="{9252B2A6-567A-4FEB-90BA-6C52AF280CCB}" type="pres">
      <dgm:prSet presAssocID="{FBDCDFB6-F634-444B-94B1-0FD9A7BB563B}" presName="background2" presStyleLbl="node2" presStyleIdx="2" presStyleCnt="3"/>
      <dgm:spPr/>
    </dgm:pt>
    <dgm:pt modelId="{338E091B-7F4C-4281-8058-A1BF7C43C0A4}" type="pres">
      <dgm:prSet presAssocID="{FBDCDFB6-F634-444B-94B1-0FD9A7BB563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44821-66C1-4DD2-A813-17A44084D99B}" type="pres">
      <dgm:prSet presAssocID="{FBDCDFB6-F634-444B-94B1-0FD9A7BB563B}" presName="hierChild3" presStyleCnt="0"/>
      <dgm:spPr/>
    </dgm:pt>
  </dgm:ptLst>
  <dgm:cxnLst>
    <dgm:cxn modelId="{EA986016-441C-4C0B-9699-BE4ED68F27FC}" srcId="{6F4DF348-8966-47FD-8EDF-6D4087B239CD}" destId="{409C09A0-C1A5-4A12-B1F8-71852769D051}" srcOrd="0" destOrd="0" parTransId="{EE331E84-73E6-4E67-892D-79CE97AE9B18}" sibTransId="{06A6D268-F9C0-47C2-B207-C2F23CFECD54}"/>
    <dgm:cxn modelId="{69F5E3D4-EAF5-4C8F-B78D-C6CD4516B5E0}" type="presOf" srcId="{EE331E84-73E6-4E67-892D-79CE97AE9B18}" destId="{13B77982-F451-4FF2-8B00-A969C0371B77}" srcOrd="0" destOrd="0" presId="urn:microsoft.com/office/officeart/2005/8/layout/hierarchy1"/>
    <dgm:cxn modelId="{9E892092-7B22-435D-BC4C-BC284A535BA0}" srcId="{6F4DF348-8966-47FD-8EDF-6D4087B239CD}" destId="{FBDCDFB6-F634-444B-94B1-0FD9A7BB563B}" srcOrd="2" destOrd="0" parTransId="{C840E4EA-1586-4201-9787-F8518AB85ACB}" sibTransId="{A2FBAEA6-703C-4120-85EB-77E4118609C9}"/>
    <dgm:cxn modelId="{DF3B3CE7-1792-49C4-8826-0BFFDC24A66E}" type="presOf" srcId="{6F4DF348-8966-47FD-8EDF-6D4087B239CD}" destId="{65F757F5-B367-4929-8586-A7F5BC5271CD}" srcOrd="0" destOrd="0" presId="urn:microsoft.com/office/officeart/2005/8/layout/hierarchy1"/>
    <dgm:cxn modelId="{AA64AABD-300D-47AC-93E9-AB1B222CE474}" type="presOf" srcId="{C840E4EA-1586-4201-9787-F8518AB85ACB}" destId="{9E09A987-098F-4BD2-815D-96CC6747E421}" srcOrd="0" destOrd="0" presId="urn:microsoft.com/office/officeart/2005/8/layout/hierarchy1"/>
    <dgm:cxn modelId="{88596A37-C5FB-44E2-B49E-04D32C21D7D1}" srcId="{5FB99998-D104-4FAF-841C-B7B23F76523A}" destId="{6F4DF348-8966-47FD-8EDF-6D4087B239CD}" srcOrd="0" destOrd="0" parTransId="{011982A1-5C05-4C60-94AA-ADA3338E601A}" sibTransId="{DB715221-B182-4337-A254-83904C461B37}"/>
    <dgm:cxn modelId="{39A610E4-9616-4CC9-ABB5-76ED42BE2DF2}" type="presOf" srcId="{FBDCDFB6-F634-444B-94B1-0FD9A7BB563B}" destId="{338E091B-7F4C-4281-8058-A1BF7C43C0A4}" srcOrd="0" destOrd="0" presId="urn:microsoft.com/office/officeart/2005/8/layout/hierarchy1"/>
    <dgm:cxn modelId="{AC3082C6-AD0C-44FA-91EE-5CC7DB71C6DB}" type="presOf" srcId="{5FBE1B14-7963-48BE-AB73-C4BC5E3A8884}" destId="{75FE3A3B-03EE-4DF0-A219-D758D5EECA1B}" srcOrd="0" destOrd="0" presId="urn:microsoft.com/office/officeart/2005/8/layout/hierarchy1"/>
    <dgm:cxn modelId="{01E77A31-FCE9-4EF3-AF2A-05063B99F20F}" type="presOf" srcId="{8F0C384E-FD22-4AA2-9F5D-79A5194465DC}" destId="{7A177B51-9D10-469D-A026-0720F972D3AD}" srcOrd="0" destOrd="0" presId="urn:microsoft.com/office/officeart/2005/8/layout/hierarchy1"/>
    <dgm:cxn modelId="{0AB4965E-8260-433C-93A2-F4C76C8254CD}" type="presOf" srcId="{5FB99998-D104-4FAF-841C-B7B23F76523A}" destId="{4BB31A39-9EE3-440E-A862-5BB2545CE7B6}" srcOrd="0" destOrd="0" presId="urn:microsoft.com/office/officeart/2005/8/layout/hierarchy1"/>
    <dgm:cxn modelId="{52D3EC47-8768-48E5-AFE1-78997B900EFA}" srcId="{6F4DF348-8966-47FD-8EDF-6D4087B239CD}" destId="{5FBE1B14-7963-48BE-AB73-C4BC5E3A8884}" srcOrd="1" destOrd="0" parTransId="{8F0C384E-FD22-4AA2-9F5D-79A5194465DC}" sibTransId="{EECA70EC-51A6-4288-9EC2-A1A90775930B}"/>
    <dgm:cxn modelId="{968D9B1E-0F12-4FE8-9C91-7FBEC6CAD125}" type="presOf" srcId="{409C09A0-C1A5-4A12-B1F8-71852769D051}" destId="{81EDD866-86C3-4E5E-86A1-0B5BF179BD2A}" srcOrd="0" destOrd="0" presId="urn:microsoft.com/office/officeart/2005/8/layout/hierarchy1"/>
    <dgm:cxn modelId="{89691C2A-CA4E-4D12-89C1-131C99A0AD57}" type="presParOf" srcId="{4BB31A39-9EE3-440E-A862-5BB2545CE7B6}" destId="{C34C9AA9-9117-4185-9186-6216A975767F}" srcOrd="0" destOrd="0" presId="urn:microsoft.com/office/officeart/2005/8/layout/hierarchy1"/>
    <dgm:cxn modelId="{125B4F3A-5C5C-48C6-8E50-8FA7040B3988}" type="presParOf" srcId="{C34C9AA9-9117-4185-9186-6216A975767F}" destId="{ACADB2C7-A037-4C2C-A7A2-859C0E24934A}" srcOrd="0" destOrd="0" presId="urn:microsoft.com/office/officeart/2005/8/layout/hierarchy1"/>
    <dgm:cxn modelId="{AFDBDD5E-E7A6-45C3-B211-6D3A29C82790}" type="presParOf" srcId="{ACADB2C7-A037-4C2C-A7A2-859C0E24934A}" destId="{7726D1E4-5999-4813-A80B-8D6D50ACA1E5}" srcOrd="0" destOrd="0" presId="urn:microsoft.com/office/officeart/2005/8/layout/hierarchy1"/>
    <dgm:cxn modelId="{3C9C1B24-E08A-4E0C-89C0-D8E6D1E8E059}" type="presParOf" srcId="{ACADB2C7-A037-4C2C-A7A2-859C0E24934A}" destId="{65F757F5-B367-4929-8586-A7F5BC5271CD}" srcOrd="1" destOrd="0" presId="urn:microsoft.com/office/officeart/2005/8/layout/hierarchy1"/>
    <dgm:cxn modelId="{6137E825-C33A-42BF-B2BE-5EA62F765FF3}" type="presParOf" srcId="{C34C9AA9-9117-4185-9186-6216A975767F}" destId="{007082F7-4AC0-41FC-A5BE-E549950BD51F}" srcOrd="1" destOrd="0" presId="urn:microsoft.com/office/officeart/2005/8/layout/hierarchy1"/>
    <dgm:cxn modelId="{24461F91-CDDF-4DFB-A6EA-8E4F48BAEB86}" type="presParOf" srcId="{007082F7-4AC0-41FC-A5BE-E549950BD51F}" destId="{13B77982-F451-4FF2-8B00-A969C0371B77}" srcOrd="0" destOrd="0" presId="urn:microsoft.com/office/officeart/2005/8/layout/hierarchy1"/>
    <dgm:cxn modelId="{31FAFFCD-FFDE-483F-B6E3-0433AF665909}" type="presParOf" srcId="{007082F7-4AC0-41FC-A5BE-E549950BD51F}" destId="{A9FF045D-E889-4448-9607-ADD6C20D1EB3}" srcOrd="1" destOrd="0" presId="urn:microsoft.com/office/officeart/2005/8/layout/hierarchy1"/>
    <dgm:cxn modelId="{889C2BE4-DC18-4B3D-865A-6D78C50DAB05}" type="presParOf" srcId="{A9FF045D-E889-4448-9607-ADD6C20D1EB3}" destId="{209BC25D-2427-442C-B02D-671309AD9C52}" srcOrd="0" destOrd="0" presId="urn:microsoft.com/office/officeart/2005/8/layout/hierarchy1"/>
    <dgm:cxn modelId="{9C906B51-BF06-47A0-B56E-EAFF0B3230E1}" type="presParOf" srcId="{209BC25D-2427-442C-B02D-671309AD9C52}" destId="{1A12FE21-8FF0-4A75-8E57-A6D916490CB7}" srcOrd="0" destOrd="0" presId="urn:microsoft.com/office/officeart/2005/8/layout/hierarchy1"/>
    <dgm:cxn modelId="{33E84051-B41B-4919-A42D-0A7F231EB55A}" type="presParOf" srcId="{209BC25D-2427-442C-B02D-671309AD9C52}" destId="{81EDD866-86C3-4E5E-86A1-0B5BF179BD2A}" srcOrd="1" destOrd="0" presId="urn:microsoft.com/office/officeart/2005/8/layout/hierarchy1"/>
    <dgm:cxn modelId="{45056317-C660-4D3C-871F-DF68AF31CACB}" type="presParOf" srcId="{A9FF045D-E889-4448-9607-ADD6C20D1EB3}" destId="{822E5E4B-05A6-4637-A582-D63BBEBCD807}" srcOrd="1" destOrd="0" presId="urn:microsoft.com/office/officeart/2005/8/layout/hierarchy1"/>
    <dgm:cxn modelId="{A990CEA6-CB46-4546-AD58-A636404F73D1}" type="presParOf" srcId="{007082F7-4AC0-41FC-A5BE-E549950BD51F}" destId="{7A177B51-9D10-469D-A026-0720F972D3AD}" srcOrd="2" destOrd="0" presId="urn:microsoft.com/office/officeart/2005/8/layout/hierarchy1"/>
    <dgm:cxn modelId="{EC207734-E0D2-44E4-80FF-9960F0645879}" type="presParOf" srcId="{007082F7-4AC0-41FC-A5BE-E549950BD51F}" destId="{8696B633-AD7A-405B-8F93-3C6043448DFA}" srcOrd="3" destOrd="0" presId="urn:microsoft.com/office/officeart/2005/8/layout/hierarchy1"/>
    <dgm:cxn modelId="{521AEEEE-36E4-4578-90AB-30C9B6EA4546}" type="presParOf" srcId="{8696B633-AD7A-405B-8F93-3C6043448DFA}" destId="{36DEBE70-2BF6-4157-9C3E-2AC046CD4D05}" srcOrd="0" destOrd="0" presId="urn:microsoft.com/office/officeart/2005/8/layout/hierarchy1"/>
    <dgm:cxn modelId="{16578297-85D1-4607-B7B5-CD6A873F65AE}" type="presParOf" srcId="{36DEBE70-2BF6-4157-9C3E-2AC046CD4D05}" destId="{AE94B026-543A-4B19-830B-FF289AD1C150}" srcOrd="0" destOrd="0" presId="urn:microsoft.com/office/officeart/2005/8/layout/hierarchy1"/>
    <dgm:cxn modelId="{2A638783-989D-46C8-AC17-53ECCCDC4477}" type="presParOf" srcId="{36DEBE70-2BF6-4157-9C3E-2AC046CD4D05}" destId="{75FE3A3B-03EE-4DF0-A219-D758D5EECA1B}" srcOrd="1" destOrd="0" presId="urn:microsoft.com/office/officeart/2005/8/layout/hierarchy1"/>
    <dgm:cxn modelId="{3671C945-BCD6-4857-8991-20C87E6FFB6C}" type="presParOf" srcId="{8696B633-AD7A-405B-8F93-3C6043448DFA}" destId="{B7B4DC39-E2C2-4662-8FCE-91C57B4EE97B}" srcOrd="1" destOrd="0" presId="urn:microsoft.com/office/officeart/2005/8/layout/hierarchy1"/>
    <dgm:cxn modelId="{891D605A-0840-49C8-8983-AD6D317260A3}" type="presParOf" srcId="{007082F7-4AC0-41FC-A5BE-E549950BD51F}" destId="{9E09A987-098F-4BD2-815D-96CC6747E421}" srcOrd="4" destOrd="0" presId="urn:microsoft.com/office/officeart/2005/8/layout/hierarchy1"/>
    <dgm:cxn modelId="{0E54C868-E3CD-4240-9961-7A028DF0EFE6}" type="presParOf" srcId="{007082F7-4AC0-41FC-A5BE-E549950BD51F}" destId="{B7348A39-633F-4AA5-BF94-A0D2C16132BB}" srcOrd="5" destOrd="0" presId="urn:microsoft.com/office/officeart/2005/8/layout/hierarchy1"/>
    <dgm:cxn modelId="{0440C800-AA32-4394-A2B4-CC30388BFD83}" type="presParOf" srcId="{B7348A39-633F-4AA5-BF94-A0D2C16132BB}" destId="{7CBFFFAF-A8F6-46E8-A071-9DB8A343B77F}" srcOrd="0" destOrd="0" presId="urn:microsoft.com/office/officeart/2005/8/layout/hierarchy1"/>
    <dgm:cxn modelId="{BA49319A-1E8A-4828-86FA-1178CE348365}" type="presParOf" srcId="{7CBFFFAF-A8F6-46E8-A071-9DB8A343B77F}" destId="{9252B2A6-567A-4FEB-90BA-6C52AF280CCB}" srcOrd="0" destOrd="0" presId="urn:microsoft.com/office/officeart/2005/8/layout/hierarchy1"/>
    <dgm:cxn modelId="{AF8286CE-AD50-4647-B82B-8811FA638108}" type="presParOf" srcId="{7CBFFFAF-A8F6-46E8-A071-9DB8A343B77F}" destId="{338E091B-7F4C-4281-8058-A1BF7C43C0A4}" srcOrd="1" destOrd="0" presId="urn:microsoft.com/office/officeart/2005/8/layout/hierarchy1"/>
    <dgm:cxn modelId="{16988FB1-9746-4AE2-847B-80791211E76C}" type="presParOf" srcId="{B7348A39-633F-4AA5-BF94-A0D2C16132BB}" destId="{31844821-66C1-4DD2-A813-17A44084D99B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09A987-098F-4BD2-815D-96CC6747E421}">
      <dsp:nvSpPr>
        <dsp:cNvPr id="0" name=""/>
        <dsp:cNvSpPr/>
      </dsp:nvSpPr>
      <dsp:spPr>
        <a:xfrm>
          <a:off x="3713373" y="1180537"/>
          <a:ext cx="2267119" cy="539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634"/>
              </a:lnTo>
              <a:lnTo>
                <a:pt x="2267119" y="367634"/>
              </a:lnTo>
              <a:lnTo>
                <a:pt x="2267119" y="539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77B51-9D10-469D-A026-0720F972D3AD}">
      <dsp:nvSpPr>
        <dsp:cNvPr id="0" name=""/>
        <dsp:cNvSpPr/>
      </dsp:nvSpPr>
      <dsp:spPr>
        <a:xfrm>
          <a:off x="3667653" y="1180537"/>
          <a:ext cx="91440" cy="539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77982-F451-4FF2-8B00-A969C0371B77}">
      <dsp:nvSpPr>
        <dsp:cNvPr id="0" name=""/>
        <dsp:cNvSpPr/>
      </dsp:nvSpPr>
      <dsp:spPr>
        <a:xfrm>
          <a:off x="1446253" y="1180537"/>
          <a:ext cx="2267119" cy="539471"/>
        </a:xfrm>
        <a:custGeom>
          <a:avLst/>
          <a:gdLst/>
          <a:ahLst/>
          <a:cxnLst/>
          <a:rect l="0" t="0" r="0" b="0"/>
          <a:pathLst>
            <a:path>
              <a:moveTo>
                <a:pt x="2267119" y="0"/>
              </a:moveTo>
              <a:lnTo>
                <a:pt x="2267119" y="367634"/>
              </a:lnTo>
              <a:lnTo>
                <a:pt x="0" y="367634"/>
              </a:lnTo>
              <a:lnTo>
                <a:pt x="0" y="539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6D1E4-5999-4813-A80B-8D6D50ACA1E5}">
      <dsp:nvSpPr>
        <dsp:cNvPr id="0" name=""/>
        <dsp:cNvSpPr/>
      </dsp:nvSpPr>
      <dsp:spPr>
        <a:xfrm>
          <a:off x="2785914" y="2666"/>
          <a:ext cx="1854916" cy="1177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757F5-B367-4929-8586-A7F5BC5271CD}">
      <dsp:nvSpPr>
        <dsp:cNvPr id="0" name=""/>
        <dsp:cNvSpPr/>
      </dsp:nvSpPr>
      <dsp:spPr>
        <a:xfrm>
          <a:off x="2992016" y="198462"/>
          <a:ext cx="1854916" cy="1177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Побег </a:t>
          </a:r>
          <a:endParaRPr lang="ru-RU" sz="2900" kern="1200" dirty="0"/>
        </a:p>
      </dsp:txBody>
      <dsp:txXfrm>
        <a:off x="2992016" y="198462"/>
        <a:ext cx="1854916" cy="1177871"/>
      </dsp:txXfrm>
    </dsp:sp>
    <dsp:sp modelId="{1A12FE21-8FF0-4A75-8E57-A6D916490CB7}">
      <dsp:nvSpPr>
        <dsp:cNvPr id="0" name=""/>
        <dsp:cNvSpPr/>
      </dsp:nvSpPr>
      <dsp:spPr>
        <a:xfrm>
          <a:off x="518795" y="1720009"/>
          <a:ext cx="1854916" cy="1177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DD866-86C3-4E5E-86A1-0B5BF179BD2A}">
      <dsp:nvSpPr>
        <dsp:cNvPr id="0" name=""/>
        <dsp:cNvSpPr/>
      </dsp:nvSpPr>
      <dsp:spPr>
        <a:xfrm>
          <a:off x="724896" y="1915806"/>
          <a:ext cx="1854916" cy="1177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Стебель </a:t>
          </a:r>
          <a:endParaRPr lang="ru-RU" sz="2900" kern="1200" dirty="0"/>
        </a:p>
      </dsp:txBody>
      <dsp:txXfrm>
        <a:off x="724896" y="1915806"/>
        <a:ext cx="1854916" cy="1177871"/>
      </dsp:txXfrm>
    </dsp:sp>
    <dsp:sp modelId="{AE94B026-543A-4B19-830B-FF289AD1C150}">
      <dsp:nvSpPr>
        <dsp:cNvPr id="0" name=""/>
        <dsp:cNvSpPr/>
      </dsp:nvSpPr>
      <dsp:spPr>
        <a:xfrm>
          <a:off x="2785914" y="1720009"/>
          <a:ext cx="1854916" cy="1177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E3A3B-03EE-4DF0-A219-D758D5EECA1B}">
      <dsp:nvSpPr>
        <dsp:cNvPr id="0" name=""/>
        <dsp:cNvSpPr/>
      </dsp:nvSpPr>
      <dsp:spPr>
        <a:xfrm>
          <a:off x="2992016" y="1915806"/>
          <a:ext cx="1854916" cy="1177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Листья </a:t>
          </a:r>
          <a:endParaRPr lang="ru-RU" sz="2900" kern="1200" dirty="0"/>
        </a:p>
      </dsp:txBody>
      <dsp:txXfrm>
        <a:off x="2992016" y="1915806"/>
        <a:ext cx="1854916" cy="1177871"/>
      </dsp:txXfrm>
    </dsp:sp>
    <dsp:sp modelId="{9252B2A6-567A-4FEB-90BA-6C52AF280CCB}">
      <dsp:nvSpPr>
        <dsp:cNvPr id="0" name=""/>
        <dsp:cNvSpPr/>
      </dsp:nvSpPr>
      <dsp:spPr>
        <a:xfrm>
          <a:off x="5053034" y="1720009"/>
          <a:ext cx="1854916" cy="1177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E091B-7F4C-4281-8058-A1BF7C43C0A4}">
      <dsp:nvSpPr>
        <dsp:cNvPr id="0" name=""/>
        <dsp:cNvSpPr/>
      </dsp:nvSpPr>
      <dsp:spPr>
        <a:xfrm>
          <a:off x="5259136" y="1915806"/>
          <a:ext cx="1854916" cy="1177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Почки </a:t>
          </a:r>
          <a:endParaRPr lang="ru-RU" sz="2900" kern="1200" dirty="0"/>
        </a:p>
      </dsp:txBody>
      <dsp:txXfrm>
        <a:off x="5259136" y="1915806"/>
        <a:ext cx="1854916" cy="1177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bakai.ru/?id=biofl01020606" TargetMode="External"/><Relationship Id="rId2" Type="http://schemas.openxmlformats.org/officeDocument/2006/relationships/hyperlink" Target="https://ru.wikipedia.org/wiki/%D0%9F%D0%BE%D0%B1%D0%B5%D0%B3_(%D0%B1%D0%BE%D1%82%D0%B0%D0%BD%D0%B8%D0%BA%D0%B0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aplanet.ru/stebel_rasteniya/podzemnye_pobeg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- исследование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Видоизмененные побеги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school.xvatit.com/images/a/a8/1.08-5f.jpg"/>
          <p:cNvPicPr>
            <a:picLocks noChangeAspect="1" noChangeArrowheads="1"/>
          </p:cNvPicPr>
          <p:nvPr/>
        </p:nvPicPr>
        <p:blipFill>
          <a:blip r:embed="rId2" cstate="print"/>
          <a:srcRect l="3018" t="6047" r="3018" b="8063"/>
          <a:stretch>
            <a:fillRect/>
          </a:stretch>
        </p:blipFill>
        <p:spPr bwMode="auto">
          <a:xfrm>
            <a:off x="154410" y="332656"/>
            <a:ext cx="873519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Клубень – видоизменённый подземный побег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chool.xvatit.com/images/4/43/1.08-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00" y="2276873"/>
            <a:ext cx="8036224" cy="396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iouroki.ru/content/page/754/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128792" cy="604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Формулирование выводов: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Клубень  - это побег, так как ……..</a:t>
            </a:r>
          </a:p>
          <a:p>
            <a:r>
              <a:rPr lang="ru-RU" dirty="0" smtClean="0"/>
              <a:t>Клубень - это видоизмененный подземный побег, потому что ………….</a:t>
            </a:r>
          </a:p>
          <a:p>
            <a:r>
              <a:rPr lang="ru-RU" dirty="0" smtClean="0"/>
              <a:t>Данный факт мы установили путем анализа и сравнения, для этого ………….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корневище</a:t>
            </a:r>
            <a:endParaRPr lang="ru-RU" dirty="0"/>
          </a:p>
        </p:txBody>
      </p:sp>
      <p:pic>
        <p:nvPicPr>
          <p:cNvPr id="1026" name="Picture 2" descr="http://lepestok.kharkov.ua/garden/img/s2010110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680520" cy="4680522"/>
          </a:xfrm>
          <a:prstGeom prst="rect">
            <a:avLst/>
          </a:prstGeom>
          <a:noFill/>
        </p:spPr>
      </p:pic>
      <p:pic>
        <p:nvPicPr>
          <p:cNvPr id="1028" name="Picture 4" descr="http://anionzdorove.ru/wp-content/uploads/2011/05/8c75614eb852-300x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217" y="2780928"/>
            <a:ext cx="3178725" cy="285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каудекс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upload.wikimedia.org/wikipedia/commons/e/eb/Stem_morphology_type_cau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Подземный столон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upload.wikimedia.org/wikipedia/commons/thumb/d/d5/Euphorbia_taruensis2_ies.jpg/640px-Euphorbia_taruensis2_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591944" cy="489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Клубнелуковица </a:t>
            </a:r>
            <a:r>
              <a:rPr lang="ru-RU" i="1" dirty="0" err="1" smtClean="0"/>
              <a:t>крокосмии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upload.wikimedia.org/wikipedia/commons/thumb/0/0e/CormAnatomy5693.jpg/800px-CormAnatomy5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971928" cy="4801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клубнелуковица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upload.wikimedia.org/wikipedia/commons/thumb/4/4e/Ixia20100227_04.jpg/640px-Ixia20100227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97948"/>
            <a:ext cx="5040560" cy="4922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луковица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://gortenzija.com/wp-content/uploads/2012/07/%D1%81%D0%B2%D0%BE%D0%B9%D1%81%D1%82%D0%B2%D0%B0-%D1%80%D0%B5%D0%BF%D1%87%D0%B0%D1%82%D0%BE%D0%B3%D0%BE-%D0%BB%D1%83%D0%BA%D0%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37270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reativenails.ru/wp-content/uploads/2014/02/%D0%9A%D0%B0%D0%BA-%D0%BF%D1%80%D0%B8%D0%B3%D0%BE%D1%82%D0%BE%D0%B2%D0%B8%D1%82%D1%8C-%D1%8D%D0%BA%D0%BE%D0%BD%D0%BE%D0%BC%D0%B8%D1%87%D0%BD%D1%8B%D0%B9-%D1%83%D0%B6%D0%B8%D0%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623" y="737181"/>
            <a:ext cx="8090825" cy="5428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ic.academic.ru/pictures/enc_colier/085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839941" cy="599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Докажите, что луковица лука – это  видоизмененный подземный побег.</a:t>
            </a:r>
          </a:p>
          <a:p>
            <a:r>
              <a:rPr lang="ru-RU" dirty="0" smtClean="0"/>
              <a:t>Проведите исследование</a:t>
            </a:r>
          </a:p>
          <a:p>
            <a:pPr>
              <a:buNone/>
            </a:pPr>
            <a:r>
              <a:rPr lang="ru-RU" dirty="0" smtClean="0"/>
              <a:t>«Наблюдение за прорастанием луковицы»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/>
              <a:t>Летние задания: </a:t>
            </a:r>
            <a:r>
              <a:rPr lang="ru-RU" dirty="0" smtClean="0"/>
              <a:t>размножение картофеля разными способами.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https://ru.wikipedia.org/wiki/%D0%9F%D0%BE%D0%B1%D0%B5%D0%B3_(%D0%B1%D0%BE%D1%82%D0%B0%D0%BD%D0%B8%D0%BA%D0%B0)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http://school.bakai.ru/?id=biofl01020606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hlinkClick r:id="rId4"/>
              </a:rPr>
              <a:t>http://beaplanet.ru/stebel_rasteniya/podzemnye_pobegi.html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548680"/>
            <a:ext cx="66247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Органы цветкового растения</a:t>
            </a:r>
            <a:endParaRPr lang="ru-RU" sz="3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51720" y="14847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72200" y="14847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99592" y="2060848"/>
            <a:ext cx="29523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Генеративные  органы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2060848"/>
            <a:ext cx="2736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Вегетативные органы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861048"/>
            <a:ext cx="15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цветок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63688" y="5013176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плод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3861048"/>
            <a:ext cx="1296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3861048"/>
            <a:ext cx="12961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092280" y="3789040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побег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13" idx="2"/>
          </p:cNvCxnSpPr>
          <p:nvPr/>
        </p:nvCxnSpPr>
        <p:spPr>
          <a:xfrm flipH="1">
            <a:off x="1259632" y="2975248"/>
            <a:ext cx="1116124" cy="813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411760" y="3068960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411760" y="292494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364088" y="2996952"/>
            <a:ext cx="1008112" cy="74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300192" y="2996952"/>
            <a:ext cx="12492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Что такое клубень картофеля?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5090864" y="2241376"/>
            <a:ext cx="3657600" cy="457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Плод</a:t>
            </a:r>
          </a:p>
          <a:p>
            <a:endParaRPr lang="ru-RU" sz="3200" dirty="0" smtClean="0"/>
          </a:p>
          <a:p>
            <a:r>
              <a:rPr lang="ru-RU" sz="3200" dirty="0" smtClean="0"/>
              <a:t>Корень</a:t>
            </a:r>
          </a:p>
          <a:p>
            <a:endParaRPr lang="ru-RU" sz="3200" dirty="0" smtClean="0"/>
          </a:p>
          <a:p>
            <a:r>
              <a:rPr lang="ru-RU" sz="3200" dirty="0" smtClean="0"/>
              <a:t>Побег</a:t>
            </a:r>
          </a:p>
          <a:p>
            <a:endParaRPr lang="ru-RU" sz="3200" dirty="0" smtClean="0"/>
          </a:p>
        </p:txBody>
      </p:sp>
      <p:pic>
        <p:nvPicPr>
          <p:cNvPr id="6146" name="Picture 2" descr="http://schastlivyi.ru/wp-content/uploads/2011/08/kartof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00" y="1916832"/>
            <a:ext cx="455851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Сравните: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ogorodsadovod.com/sites/default/files/u38/2012/05/rozara-asteri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9" y="1556792"/>
            <a:ext cx="3648405" cy="2736304"/>
          </a:xfrm>
          <a:prstGeom prst="rect">
            <a:avLst/>
          </a:prstGeom>
          <a:noFill/>
        </p:spPr>
      </p:pic>
      <p:pic>
        <p:nvPicPr>
          <p:cNvPr id="3076" name="Picture 4" descr="http://www.fotokanal.com/images/36/picture-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4559597" cy="339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Сравните: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schastlivyi.ru/wp-content/uploads/2011/08/kartofe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113783" cy="2664296"/>
          </a:xfrm>
          <a:prstGeom prst="rect">
            <a:avLst/>
          </a:prstGeom>
          <a:noFill/>
        </p:spPr>
      </p:pic>
      <p:pic>
        <p:nvPicPr>
          <p:cNvPr id="4098" name="Picture 2" descr="http://blgy.ru/images/biology6/pic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91364"/>
            <a:ext cx="3384376" cy="3268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99592" y="548680"/>
          <a:ext cx="763284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6" name="Picture 2" descr="http://kakvyglyadit.ru/wp-content/uploads/2011/05/%D0%B0%D0%B2%D0%BE%D0%BA%D0%B0%D0%B4%D0%BE-%D0%BF%D0%BE%D0%B1%D0%B5%D0%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789040"/>
            <a:ext cx="3770784" cy="2677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Почему клубень – это побег?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900igr.net/datai/biologija/Pobeg-biologija/0006-015-Pob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05" y="1412776"/>
            <a:ext cx="3507911" cy="3816424"/>
          </a:xfrm>
          <a:prstGeom prst="rect">
            <a:avLst/>
          </a:prstGeom>
          <a:noFill/>
        </p:spPr>
      </p:pic>
      <p:pic>
        <p:nvPicPr>
          <p:cNvPr id="22532" name="Picture 4" descr="http://domahozyain.ru/wp-content/uploads/2012/04/kartofel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412776"/>
            <a:ext cx="4067944" cy="2696829"/>
          </a:xfrm>
          <a:prstGeom prst="rect">
            <a:avLst/>
          </a:prstGeom>
          <a:noFill/>
        </p:spPr>
      </p:pic>
      <p:pic>
        <p:nvPicPr>
          <p:cNvPr id="22534" name="Picture 6" descr="http://biouroki.ru/content/page/754/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437112"/>
            <a:ext cx="51435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ontent-18.foto.mail.ru/mail/sekretar_ya/_answers/i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72941" cy="63547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69269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537321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371703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7984" y="465313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438</TotalTime>
  <Words>137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Видоизмененные побеги</vt:lpstr>
      <vt:lpstr>Слайд 2</vt:lpstr>
      <vt:lpstr>Слайд 3</vt:lpstr>
      <vt:lpstr>Что такое клубень картофеля?</vt:lpstr>
      <vt:lpstr>Сравните:</vt:lpstr>
      <vt:lpstr>Сравните:</vt:lpstr>
      <vt:lpstr>Слайд 7</vt:lpstr>
      <vt:lpstr>Почему клубень – это побег?</vt:lpstr>
      <vt:lpstr>Слайд 9</vt:lpstr>
      <vt:lpstr>Слайд 10</vt:lpstr>
      <vt:lpstr>Клубень – видоизменённый подземный побег</vt:lpstr>
      <vt:lpstr>Слайд 12</vt:lpstr>
      <vt:lpstr>Формулирование выводов:</vt:lpstr>
      <vt:lpstr>корневище</vt:lpstr>
      <vt:lpstr>каудекс</vt:lpstr>
      <vt:lpstr>Подземный столон</vt:lpstr>
      <vt:lpstr>Клубнелуковица крокосмии.</vt:lpstr>
      <vt:lpstr>клубнелуковица</vt:lpstr>
      <vt:lpstr>луковица</vt:lpstr>
      <vt:lpstr>Слайд 20</vt:lpstr>
      <vt:lpstr>Домашнее задание: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Видоизмененные побеги</dc:title>
  <cp:lastModifiedBy>Каб23</cp:lastModifiedBy>
  <cp:revision>22</cp:revision>
  <dcterms:created xsi:type="dcterms:W3CDTF">2014-09-15T20:25:58Z</dcterms:created>
  <dcterms:modified xsi:type="dcterms:W3CDTF">2015-01-07T03:33:49Z</dcterms:modified>
</cp:coreProperties>
</file>