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86;&#1080;%20&#1076;&#1086;&#1082;&#1091;&#1084;&#1077;&#1085;&#1090;&#1099;%202012\&#1059;6%204%20&#1043;&#1048;&#1044;&#1056;&#1054;&#1057;&#1060;&#1045;&#1056;&#1040;\&#1054;&#1090;&#1082;%20&#1091;&#1088;&#1086;&#1082;%20&#1043;&#1048;&#1044;&#1056;&#1054;&#1057;&#1060;&#1045;&#1056;&#1040;%202013\&#1086;&#1073;&#1086;&#1073;&#1097;%20&#1075;&#1080;&#1076;&#1088;&#1086;&#1089;&#1092;&#1077;&#1088;&#1072;%202013\001.wav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naturalflower.ru/photo/naturebackgrounds/naturebackgrounds-523.jpg"/>
          <p:cNvPicPr>
            <a:picLocks noChangeAspect="1" noChangeArrowheads="1"/>
          </p:cNvPicPr>
          <p:nvPr/>
        </p:nvPicPr>
        <p:blipFill>
          <a:blip r:embed="rId2"/>
          <a:srcRect t="1956"/>
          <a:stretch>
            <a:fillRect/>
          </a:stretch>
        </p:blipFill>
        <p:spPr bwMode="auto">
          <a:xfrm>
            <a:off x="0" y="0"/>
            <a:ext cx="9135102" cy="6858000"/>
          </a:xfrm>
          <a:prstGeom prst="rect">
            <a:avLst/>
          </a:prstGeom>
          <a:noFill/>
        </p:spPr>
      </p:pic>
      <p:pic>
        <p:nvPicPr>
          <p:cNvPr id="4" name="Picture 1" descr="E:\Мои  документы\Мои рисунки 1\ПРИРОДА\17  корабль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85860"/>
            <a:ext cx="621510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0"/>
            <a:ext cx="8715375" cy="85723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Путешествие по «Гидросфере»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8858250" cy="6572250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 совершает вода в природе? 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а) круиз   б) водоворот   в) турне 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г) круговорот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 вызывает приливы в океанах Земли?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а) Марс   б) Солнце 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Луна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г) киты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Какого море не существует в мире?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а) Черное 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б)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Айвазовское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в) Каспийское  г) Азовское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 какого водоема бывают рукава?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а) море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река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в) озеро  г) пруд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 называется узкий коридор между двумя материками?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а) залив  б) пруд   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пролив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г) арка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Где находится «кухня погоды»? 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а) в горах  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б) в океане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пустыне  г) в тайге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Какое природное бедствие заставило деда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Мазая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спасать зайцев?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а) лесной пожар    б) ураган   в) землетрясение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г) половодье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«Хочешь увидеть мир, …» - гласит латинская пословица,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а) «путешествуй»       б)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«загляни в каплю воды»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в) «ходи в театр»        г) «стань воином»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Домашнее  задание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8858312" cy="4525963"/>
          </a:xfrm>
          <a:ln>
            <a:noFill/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Карточка</a:t>
            </a:r>
            <a:r>
              <a:rPr lang="ru-RU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«Непутевые  заметки»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«3» – 1 задание, «4» – 2 задания,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«5» - 3 задания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желанию-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кроссворд или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чайнворд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теме «Гидросфера»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5" name="Picture 1" descr="E:\Мои  документы\Мои рисунки 1\ПРИРОДА\gallery_2_36_9705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214686"/>
            <a:ext cx="2500330" cy="3347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E:\Мои документы 2012\АНИМАШКИ РИС\ГЕО\467418253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550638" cy="72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000232" y="571480"/>
            <a:ext cx="6929486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ПОДВОДИМ  ИТОГИ</a:t>
            </a:r>
          </a:p>
        </p:txBody>
      </p:sp>
      <p:pic>
        <p:nvPicPr>
          <p:cNvPr id="18436" name="Picture 2" descr="http://stat16.privet.ru/lr/0b03f4f1c8484300ff2728251f80b097"/>
          <p:cNvPicPr>
            <a:picLocks noChangeAspect="1" noChangeArrowheads="1"/>
          </p:cNvPicPr>
          <p:nvPr/>
        </p:nvPicPr>
        <p:blipFill>
          <a:blip r:embed="rId2"/>
          <a:srcRect b="5373"/>
          <a:stretch>
            <a:fillRect/>
          </a:stretch>
        </p:blipFill>
        <p:spPr bwMode="auto">
          <a:xfrm>
            <a:off x="214282" y="2000240"/>
            <a:ext cx="5143536" cy="462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E:\Мои документы 2012\АНИМАШКИ РИС\ГЕО\ге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2"/>
            <a:ext cx="1571636" cy="1705334"/>
          </a:xfrm>
          <a:prstGeom prst="rect">
            <a:avLst/>
          </a:prstGeom>
          <a:noFill/>
        </p:spPr>
      </p:pic>
      <p:pic>
        <p:nvPicPr>
          <p:cNvPr id="2049" name="Picture 1" descr="E:\Мои документы 2012\капелька анимация\динам ожид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786058"/>
            <a:ext cx="2918112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mg-fotki.yandex.ru/get/3902/iirinka-44.17/0_1cc2a_c8d04529_L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71744"/>
            <a:ext cx="5214942" cy="3911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E:\Мои документы 2012\АНИМАШКИ РИС\Надписи. ПОЗДРАВЛЯЮ\20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71480"/>
            <a:ext cx="5905500" cy="1781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hoto.qip.ru/photo/doky/95025577/95885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0" y="2332038"/>
            <a:ext cx="5072063" cy="4525962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r>
              <a:rPr lang="ru-RU" sz="2400" b="1" dirty="0" smtClean="0">
                <a:latin typeface="Arial" charset="0"/>
                <a:cs typeface="Arial" charset="0"/>
              </a:rPr>
              <a:t>  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Правила работы в команде</a:t>
            </a:r>
            <a:endParaRPr lang="ru-RU" sz="24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Работаем вместе, чтобы достичь общей цели.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Работаем в командах, которые между собой существенно не отличаются.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Стараемся, чтобы все члены команды достигли успеха.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Мы здесь для того, чтобы взаимно помогать друг другу.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Чтобы чему-то научиться, мы должны сотрудничать.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Если возникает какой-то вопрос - разберемся в нем.</a:t>
            </a:r>
          </a:p>
          <a:p>
            <a:endParaRPr lang="ru-RU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2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-fotki.yandex.ru/get/5409/lidia1163.26/0_6d0f1_1c45e285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1000125"/>
            <a:ext cx="518636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пролив </a:t>
            </a:r>
            <a:br>
              <a:rPr lang="ru-RU" sz="7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7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РЕКОРДОВ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brisburo.ru/gallery/island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643188"/>
            <a:ext cx="642937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остров</a:t>
            </a:r>
            <a:br>
              <a:rPr lang="ru-RU" sz="8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8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ГЕОЛОГИКА</a:t>
            </a:r>
            <a:br>
              <a:rPr lang="ru-RU" sz="8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ru-RU" sz="8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E:\Мои документы 2012\АНИМАШКИ РИС\ГЕО\1пальм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5763" y="5414961"/>
            <a:ext cx="1138237" cy="14430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52"/>
            <a:ext cx="8786812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полуостров  </a:t>
            </a:r>
            <a:r>
              <a:rPr lang="ru-RU" sz="4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ЗАГАДОЧНЫЙ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2332038"/>
            <a:ext cx="4614863" cy="4525962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</a:t>
            </a:r>
            <a:r>
              <a:rPr lang="ru-RU" sz="28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Как обойтись нам без загадок,</a:t>
            </a:r>
            <a:br>
              <a:rPr lang="ru-RU" sz="28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 них столько мудрости людей! </a:t>
            </a:r>
            <a:br>
              <a:rPr lang="ru-RU" sz="28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Чтоб мысли привести в порядок</a:t>
            </a:r>
            <a:br>
              <a:rPr lang="ru-RU" sz="28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Вы отгадайте их скорей!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74754" name="Picture 2" descr="http://file.mobilmusic.ru/5a/5d/5b/39785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857625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2" descr="http://www.donuzlav.com/photo/images/photki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01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allpaperscraft.ru/image/korabl_mel_trava_nebo_zvezdy_14823_1280x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142875"/>
            <a:ext cx="4929188" cy="17859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Правильны ли утверждения?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s108.taba.ru/dev81/0/015/818/0015818394.f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42844" y="1643050"/>
            <a:ext cx="7772400" cy="1470025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остров</a:t>
            </a:r>
            <a:br>
              <a:rPr lang="ru-RU" sz="4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4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КОВАРНЫХ ВОПРОСОВ</a:t>
            </a:r>
          </a:p>
        </p:txBody>
      </p:sp>
      <p:pic>
        <p:nvPicPr>
          <p:cNvPr id="4" name="Picture 2" descr="E:\Мои  документы\Мои рисунки 1\Знаки препинания\№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857628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8858250" cy="6572250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 совершает вода в природе? 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а) круиз   б) водоворот   в) турне   г) круговорот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 вызывает приливы в океанах Земли?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а) Марс   б) Солнце   в) Луна    г) киты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Какого море не существует в мире?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а) Черное   б)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Айвазовское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в) Каспийское  г) Азовское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 какого водоема бывают рукава?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а) море  в) река  в) озеро  г) пруд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 называется узкий коридор между двумя материками?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а) залив  б) пруд     в) пролив   г) арка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Где находится «кухня погоды»? 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а) в горах    б) в океане   в)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пустыне  г) в тайге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Какое природное бедствие заставило деда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Мазая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спасать зайцев?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а) лесной пожар    б) ураган   в) землетрясение  г) половодье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«Хочешь увидеть мир, …» - гласит латинская пословица,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а) «путешествуй»       б) «загляни в каплю воды»     </a:t>
            </a: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в) «ходи в театр»        г) «стань воином»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491</Words>
  <PresentationFormat>Экран (4:3)</PresentationFormat>
  <Paragraphs>56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Путешествие по «Гидросфере»</vt:lpstr>
      <vt:lpstr>Слайд 2</vt:lpstr>
      <vt:lpstr>пролив  РЕКОРДОВ</vt:lpstr>
      <vt:lpstr>остров ГЕОЛОГИКА </vt:lpstr>
      <vt:lpstr>полуостров  ЗАГАДОЧНЫЙ</vt:lpstr>
      <vt:lpstr>Слайд 6</vt:lpstr>
      <vt:lpstr>Правильны ли утверждения?</vt:lpstr>
      <vt:lpstr>остров КОВАРНЫХ ВОПРОСОВ</vt:lpstr>
      <vt:lpstr>Слайд 9</vt:lpstr>
      <vt:lpstr>Слайд 10</vt:lpstr>
      <vt:lpstr>Домашнее  задание</vt:lpstr>
      <vt:lpstr>ПОДВОДИМ  ИТОГИ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«Гидросфере»</dc:title>
  <cp:lastModifiedBy>Пользователь</cp:lastModifiedBy>
  <cp:revision>11</cp:revision>
  <dcterms:modified xsi:type="dcterms:W3CDTF">2013-03-01T02:16:40Z</dcterms:modified>
</cp:coreProperties>
</file>