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9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80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55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11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56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09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088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38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4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01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031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26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812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052736"/>
            <a:ext cx="2630356" cy="4968552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</a:t>
            </a:r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PG 13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5856" y="404664"/>
            <a:ext cx="5544616" cy="6192688"/>
          </a:xfrm>
        </p:spPr>
        <p:txBody>
          <a:bodyPr>
            <a:no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parental guidance for children under 13. 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4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3816424" cy="4968552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Run 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ime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95936" y="260648"/>
            <a:ext cx="4968552" cy="6336704"/>
          </a:xfrm>
        </p:spPr>
        <p:txBody>
          <a:bodyPr>
            <a:no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the length of time </a:t>
            </a:r>
          </a:p>
          <a:p>
            <a:r>
              <a:rPr lang="en-US" sz="8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 movie</a:t>
            </a:r>
            <a:endParaRPr lang="en-US" sz="8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plays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0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988840"/>
            <a:ext cx="3096344" cy="2946251"/>
          </a:xfrm>
        </p:spPr>
        <p:txBody>
          <a:bodyPr>
            <a:norm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59832" y="548680"/>
            <a:ext cx="5976664" cy="5112568"/>
          </a:xfrm>
        </p:spPr>
        <p:txBody>
          <a:bodyPr>
            <a:norm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restricted, no one under 17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33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772816"/>
            <a:ext cx="4138737" cy="3852143"/>
          </a:xfrm>
        </p:spPr>
        <p:txBody>
          <a:bodyPr>
            <a:norm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35896" y="836712"/>
            <a:ext cx="5112568" cy="3672408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general audience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64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04665"/>
            <a:ext cx="6624735" cy="2232248"/>
          </a:xfrm>
        </p:spPr>
        <p:txBody>
          <a:bodyPr>
            <a:no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 valid</a:t>
            </a:r>
            <a:endParaRPr lang="ru-RU" sz="1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2906713"/>
            <a:ext cx="6370984" cy="3042567"/>
          </a:xfrm>
        </p:spPr>
        <p:txBody>
          <a:bodyPr>
            <a:noAutofit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elevant, </a:t>
            </a:r>
          </a:p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current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13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764705"/>
            <a:ext cx="7019056" cy="2592288"/>
          </a:xfrm>
        </p:spPr>
        <p:txBody>
          <a:bodyPr>
            <a:no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patron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51721" y="2906713"/>
            <a:ext cx="6442992" cy="1962447"/>
          </a:xfrm>
        </p:spPr>
        <p:txBody>
          <a:bodyPr>
            <a:norm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customer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8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908721"/>
            <a:ext cx="6875040" cy="1872208"/>
          </a:xfrm>
        </p:spPr>
        <p:txBody>
          <a:bodyPr>
            <a:no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senior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496943" cy="2178471"/>
          </a:xfrm>
        </p:spPr>
        <p:txBody>
          <a:bodyPr>
            <a:noAutofit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n older person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4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640959" cy="2088233"/>
          </a:xfrm>
        </p:spPr>
        <p:txBody>
          <a:bodyPr>
            <a:no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 purchase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07705" y="3645024"/>
            <a:ext cx="6587008" cy="1728192"/>
          </a:xfrm>
        </p:spPr>
        <p:txBody>
          <a:bodyPr>
            <a:norm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  to buy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71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3" y="908721"/>
            <a:ext cx="6587009" cy="2520280"/>
          </a:xfrm>
        </p:spPr>
        <p:txBody>
          <a:bodyPr>
            <a:no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 buck</a:t>
            </a:r>
            <a:endParaRPr lang="ru-RU" sz="1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67744" y="2852937"/>
            <a:ext cx="6260232" cy="3384376"/>
          </a:xfrm>
        </p:spPr>
        <p:txBody>
          <a:bodyPr>
            <a:no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informal </a:t>
            </a:r>
          </a:p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for dollar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50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52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               PG 13</vt:lpstr>
      <vt:lpstr>Run time</vt:lpstr>
      <vt:lpstr>R</vt:lpstr>
      <vt:lpstr>G</vt:lpstr>
      <vt:lpstr> valid</vt:lpstr>
      <vt:lpstr>patron</vt:lpstr>
      <vt:lpstr>senior</vt:lpstr>
      <vt:lpstr> purchase</vt:lpstr>
      <vt:lpstr> buck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PG 13</dc:title>
  <dc:creator>1</dc:creator>
  <cp:lastModifiedBy>1</cp:lastModifiedBy>
  <cp:revision>5</cp:revision>
  <dcterms:created xsi:type="dcterms:W3CDTF">2015-01-04T08:57:07Z</dcterms:created>
  <dcterms:modified xsi:type="dcterms:W3CDTF">2015-01-04T09:49:00Z</dcterms:modified>
</cp:coreProperties>
</file>