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yandex.ru/images/search?source=wiz&amp;img_url=http://www.telesem.ru/images/stories/787/titanic.jpg&amp;uinfo=sw-1242-sh-698-ww-1226-wh-565-pd-1.100000023841858-wp-16x9_1366x768-lt-81&amp;text=%D0%BA%D0%B0%D0%B4%D1%80%D1%8B%20%D0%B8%D0%B7%20%D1%80%D0%BE%D0%BC%D0%B0%D0%BD%D1%82%D0%B8%D1%87%D0%B5%D1%81%D0%BA%D0%B8%D1%85%20%D1%84%D0%B8%D0%BB%D1%8C%D0%BC%D0%BE%D0%B2&amp;noreask=1&amp;pos=14&amp;lr=213&amp;rpt=simage&amp;pin=1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yandex.ru/images/search?img_url=http://cs402924.vk.me/v402924174/5d10/5K2Y8jRtE0U.jpg&amp;uinfo=sw-1242-sh-698-ww-1226-wh-565-pd-1.100000023841858-wp-16x9_1366x768&amp;_=1420366440844&amp;viewport=wide&amp;p=4&amp;text=%D0%BA%D0%B0%D0%B4%D1%80%D1%8B%20%D0%B8%D0%B7%20%D1%84%D0%B8%D0%BB%D1%8C%D0%BC%D0%B0%20%D1%83%D0%B6%D0%B0%D1%81%D0%BE%D0%B2&amp;pos=148&amp;rpt=simage&amp;pin=1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yandex.ru/images/search?img_url=http://h4.img.mediacache.rugion.ru/_i/afisha/events/small/99/04/9904288_1336730514.jpg&amp;uinfo=sw-1242-sh-698-ww-1226-wh-565-pd-1.100000023841858-wp-16x9_1366x768&amp;_=1420366530929&amp;viewport=wide&amp;p=3&amp;text=%D0%BA%D0%B0%D0%B4%D1%80%D1%8B%20%D0%B8%D0%B7%20%D0%B1%D0%BE%D0%B5%D0%B2%D0%B8%D0%BA%D0%B0&amp;pos=114&amp;rpt=simage&amp;pin=1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yandex.ru/images/search?viewport=wide&amp;text=%D0%BA%D0%B0%D0%B4%D1%80%D1%8B%20%D0%B8%D0%B7%20%D1%84%D1%8D%D0%BD%D1%82%D0%B5%D0%B7%D0%B8&amp;img_url=http://kino.ural.ru/movies/final_fantasy/15.jpg&amp;pos=4&amp;uinfo=sw-1242-sh-698-ww-1226-wh-565-pd-1.100000023841858-wp-16x9_1366x768&amp;rpt=simage&amp;_=1420366586604&amp;pin=1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yandex.ru/images/search?source=related-2&amp;img_url=http://torpedo-los.narod.ru/u-81return.jpg&amp;uinfo=sw-1242-sh-698-ww-1226-wh-565-pd-1.100000023841858-wp-16x9_1366x768&amp;_=1420366854123&amp;viewport=wide&amp;p=1&amp;text=%D0%B4%D0%BE%D0%BA%D1%83%D0%BC%D0%B5%D0%BD%D1%82%D0%B0%D0%BB%D1%8C%D0%BD%D1%8B%D0%B5%20%D1%84%D0%B8%D0%BB%D1%8C%D0%BC%D1%8B&amp;pos=33&amp;rpt=simage&amp;pin=1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0-tub-ru.yandex.net/i?id=a7a169137fb7fe974c509f8689d713fa-127-144&amp;n=21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3556" y="548680"/>
            <a:ext cx="6984776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282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1-tub-ru.yandex.net/i?id=d44d65412795563b69c53541d26561e7-84-144&amp;n=21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692696"/>
            <a:ext cx="734481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333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0-tub-ru.yandex.net/i?id=fa6b8fc21c05a7689d76ac0d8ffd43e2-142-144&amp;n=21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6983" y="836712"/>
            <a:ext cx="748883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029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2-tub-ru.yandex.net/i?id=b0561a11c93eee1c95c70dc464d554a1-25-144&amp;n=21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620688"/>
            <a:ext cx="669674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645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0-tub-ru.yandex.net/i?id=e8452b62aade1713e3c2f58b43fede99-129-144&amp;n=21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548680"/>
            <a:ext cx="7128792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513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16" y="1340769"/>
            <a:ext cx="7679783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170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8720"/>
            <a:ext cx="7024535" cy="468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29697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Кольчевская Ольга</cp:lastModifiedBy>
  <cp:revision>2</cp:revision>
  <dcterms:created xsi:type="dcterms:W3CDTF">2015-01-05T07:57:01Z</dcterms:created>
  <dcterms:modified xsi:type="dcterms:W3CDTF">2015-01-12T14:22:54Z</dcterms:modified>
</cp:coreProperties>
</file>