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66" r:id="rId2"/>
    <p:sldId id="264" r:id="rId3"/>
    <p:sldId id="268" r:id="rId4"/>
    <p:sldId id="272" r:id="rId5"/>
    <p:sldId id="288" r:id="rId6"/>
    <p:sldId id="271" r:id="rId7"/>
    <p:sldId id="274" r:id="rId8"/>
    <p:sldId id="275" r:id="rId9"/>
    <p:sldId id="276" r:id="rId10"/>
    <p:sldId id="293" r:id="rId11"/>
    <p:sldId id="281" r:id="rId12"/>
    <p:sldId id="279" r:id="rId13"/>
    <p:sldId id="277" r:id="rId14"/>
    <p:sldId id="282" r:id="rId15"/>
    <p:sldId id="270" r:id="rId16"/>
    <p:sldId id="289" r:id="rId17"/>
    <p:sldId id="278" r:id="rId18"/>
    <p:sldId id="273" r:id="rId19"/>
    <p:sldId id="280" r:id="rId20"/>
    <p:sldId id="295" r:id="rId21"/>
    <p:sldId id="284" r:id="rId22"/>
    <p:sldId id="29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4707A5"/>
    <a:srgbClr val="600A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340691F-95FB-4B27-8D9E-139B4CC2B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378C-EF1A-493F-8B05-4C7995B99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A7BA-96CE-4B4F-9073-FDB555E64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0580-EAA7-4726-82FA-FADEDB32B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21A8-F5BE-41A3-8646-6E019C87F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0C2B-C16D-49A4-8408-A8E6D1BF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6B69-2B6F-4093-B2F9-66B6C491E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1D5D-9EA9-4FB1-9A09-8CA747004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02D3-ECFC-488E-B2BB-20300DC60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B6B0-CA78-4FC8-AF4D-06CB8B973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37C6-7CA4-4BB0-9716-7FF144A6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06320D-CB54-4213-BB54-CF9A3D965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0" r:id="rId2"/>
    <p:sldLayoutId id="2147484486" r:id="rId3"/>
    <p:sldLayoutId id="2147484481" r:id="rId4"/>
    <p:sldLayoutId id="2147484482" r:id="rId5"/>
    <p:sldLayoutId id="2147484483" r:id="rId6"/>
    <p:sldLayoutId id="2147484487" r:id="rId7"/>
    <p:sldLayoutId id="2147484488" r:id="rId8"/>
    <p:sldLayoutId id="2147484489" r:id="rId9"/>
    <p:sldLayoutId id="2147484484" r:id="rId10"/>
    <p:sldLayoutId id="214748449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13788" cy="1525588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600" b="1" dirty="0" smtClean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  <a:t>«Наши домашние любимцы</a:t>
            </a:r>
            <a:r>
              <a:rPr lang="ru-RU" sz="3200" b="1" dirty="0" smtClean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86125" y="5214938"/>
            <a:ext cx="5500688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  обучающиеся 2 класса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 Ткаченко И.А.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«ООШ №15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н.п.Нивский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3000375" y="6215063"/>
            <a:ext cx="4067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pic>
        <p:nvPicPr>
          <p:cNvPr id="5" name="Picture 6" descr="C:\Users\Mama\Desktop\656594.gif"/>
          <p:cNvPicPr>
            <a:picLocks noChangeAspect="1" noChangeArrowheads="1" noCrop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2643174" y="1785926"/>
            <a:ext cx="4363308" cy="33409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Сима</a:t>
            </a:r>
            <a:endParaRPr lang="ru-RU" sz="3600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72100" y="5913438"/>
            <a:ext cx="3744913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Фомина Милена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Picture 5" descr="E:\м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7250" y="2071678"/>
            <a:ext cx="337187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:\мт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5145560" y="1988840"/>
            <a:ext cx="3674912" cy="413732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Барсик</a:t>
            </a:r>
            <a:endParaRPr lang="ru-RU" sz="3600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Mama\Desktop\проект жив\Тема-Барсик\DSCN4334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642910" y="2428868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488" name="Picture 8" descr="C:\Users\Mama\Desktop\Рисунуи жив\арт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5004048" y="2105108"/>
            <a:ext cx="2808311" cy="350503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9088" y="5913438"/>
            <a:ext cx="3744912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Тимофеев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артём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  <a:t>Муся</a:t>
            </a:r>
            <a:endParaRPr lang="ru-RU" sz="3200" b="1" dirty="0">
              <a:solidFill>
                <a:srgbClr val="600A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Mama\Desktop\проект жив\Влад Т.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71472" y="1714488"/>
            <a:ext cx="4104456" cy="42156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3560" name="Picture 8" descr="C:\Users\Mama\Desktop\Рисунуи жив\вл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5357818" y="1571612"/>
            <a:ext cx="3394720" cy="453650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72100" y="5913438"/>
            <a:ext cx="3744913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 Владислав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Василий</a:t>
            </a:r>
            <a:endParaRPr lang="ru-RU" sz="3600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Mama\Desktop\проект жив\Парфёнов\IMG_1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1619672" y="1729687"/>
            <a:ext cx="2779646" cy="4169470"/>
          </a:xfrm>
          <a:effectLst>
            <a:softEdge rad="112500"/>
          </a:effectLst>
        </p:spPr>
      </p:pic>
      <p:pic>
        <p:nvPicPr>
          <p:cNvPr id="21510" name="Picture 6" descr="C:\Users\Mama\Desktop\Рисунуи жив\данилп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5281598" y="1844824"/>
            <a:ext cx="2746786" cy="388843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72100" y="5913438"/>
            <a:ext cx="3744913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Парфёнов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Степан</a:t>
            </a:r>
            <a:endParaRPr lang="ru-RU" sz="3600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Mama\Desktop\Рисунуи жив\вла л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5000628" y="1928802"/>
            <a:ext cx="3214710" cy="407196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72100" y="5913438"/>
            <a:ext cx="3744913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Лопинов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владислав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C:\Users\user\Desktop\Кот фотки\DSC002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2541154"/>
            <a:ext cx="3650111" cy="273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Эдди </a:t>
            </a:r>
            <a:endParaRPr lang="ru-RU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Mama\Desktop\проект жив\Красавина\DSC03861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000100" y="2143116"/>
            <a:ext cx="2860508" cy="3143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3" name="Picture 7" descr="C:\Users\Mama\Desktop\Рисунуи жив\кс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4714876" y="2357430"/>
            <a:ext cx="4041775" cy="270546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3800" y="5516563"/>
            <a:ext cx="3744913" cy="1039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Красавина Ксения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          Тоша                      </a:t>
            </a:r>
            <a:r>
              <a:rPr lang="ru-RU" sz="3600" b="1" dirty="0" err="1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джек</a:t>
            </a:r>
            <a:endParaRPr lang="ru-RU" sz="3600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8313" y="5448300"/>
            <a:ext cx="3744912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Самсонова Анастасия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67544" y="2084933"/>
            <a:ext cx="3701267" cy="3000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5" name="Picture 2" descr="C:\Users\Mama\Desktop\Рисунуи жив\лиз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5220072" y="1803807"/>
            <a:ext cx="3168352" cy="333510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3800" y="5462588"/>
            <a:ext cx="3744913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Кушнир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елизавета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Чита и </a:t>
            </a:r>
            <a:r>
              <a:rPr lang="ru-RU" b="1" dirty="0" err="1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борис</a:t>
            </a:r>
            <a:endParaRPr lang="ru-RU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 descr="C:\Users\Mama\Desktop\проект жив\ЧИТА\DSCF38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7855" y="2500306"/>
            <a:ext cx="319130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C:\Users\Mama\Desktop\Рисунуи жив\денис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4860032" y="2132856"/>
            <a:ext cx="4041775" cy="36004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72100" y="5913438"/>
            <a:ext cx="3744913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Сальников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денис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sz="3600" b="1" dirty="0" err="1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Муська</a:t>
            </a:r>
            <a:r>
              <a:rPr lang="ru-RU" sz="3600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err="1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саня</a:t>
            </a:r>
            <a:endParaRPr lang="ru-RU" sz="3600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Mama\Desktop\проект жив\Буриков\IMG_0899 - копия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57158" y="1500174"/>
            <a:ext cx="244827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412" name="Picture 4" descr="C:\Users\Mama\Desktop\проект жив\Паша-Саня\IMG_3418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2339752" y="4057650"/>
            <a:ext cx="3103562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414" name="Picture 6" descr="C:\Users\Mama\Desktop\Рисунуи жив\паша 00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/>
          </a:blip>
          <a:srcRect/>
          <a:stretch>
            <a:fillRect/>
          </a:stretch>
        </p:blipFill>
        <p:spPr>
          <a:xfrm>
            <a:off x="5562922" y="1543968"/>
            <a:ext cx="3185542" cy="417646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72100" y="5913438"/>
            <a:ext cx="3744913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Буриков Павел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sz="3600" b="1" dirty="0" err="1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Джеси</a:t>
            </a:r>
            <a:r>
              <a:rPr lang="ru-RU" sz="3600" b="1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   и  </a:t>
            </a:r>
            <a:r>
              <a:rPr lang="ru-RU" sz="3600" b="1" dirty="0" err="1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Хома</a:t>
            </a:r>
            <a:endParaRPr lang="ru-RU" sz="3600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Mama\Desktop\проект жив\Леша-Джеси\SDC115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827584" y="2924944"/>
            <a:ext cx="3008250" cy="2587728"/>
          </a:xfrm>
          <a:effectLst>
            <a:softEdge rad="112500"/>
          </a:effectLst>
        </p:spPr>
      </p:pic>
      <p:pic>
        <p:nvPicPr>
          <p:cNvPr id="24581" name="Picture 7" descr="C:\Users\Mama\Desktop\Рисунуи жив\леша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4645025" y="2868613"/>
            <a:ext cx="4041775" cy="282733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72100" y="5913438"/>
            <a:ext cx="3744913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Шаппо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1439862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  <a:t>Задачи  проекта:</a:t>
            </a:r>
            <a:endParaRPr lang="ru-RU" sz="3200" b="1" dirty="0">
              <a:solidFill>
                <a:srgbClr val="600A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3735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Формировать знания детей о домашних животных (собаках, кошках, рыбках и т.д.).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Дать представления о потребностях животных для их роста и развития.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Воспитывать чувства сопереживания ко всему живому, учить бережно относится к животным, умение делать элементарные выводы и умозаключения.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Вася</a:t>
            </a:r>
            <a:endParaRPr lang="ru-RU" sz="3600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72100" y="5913438"/>
            <a:ext cx="3744913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Иванова Альбина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F:\т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27784" y="1844824"/>
            <a:ext cx="3786214" cy="414340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59763" cy="1038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Животное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доме – это большая  ответственность</a:t>
            </a:r>
            <a:r>
              <a:rPr lang="ru-RU" sz="3600" b="1" dirty="0">
                <a:solidFill>
                  <a:srgbClr val="C00000"/>
                </a:solidFill>
              </a:rPr>
              <a:t>!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5" name="Picture 2" descr="http://www.ulyanovskcity.ru/images/photoalbum/albums_5/184655_061911_75_sots_reklama_1_t2.pn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2786050" y="1785926"/>
            <a:ext cx="3964430" cy="47573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24862" cy="1150938"/>
          </a:xfrm>
          <a:blipFill>
            <a:blip r:embed="rId2" cstate="email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9699" name="Объект 7"/>
          <p:cNvSpPr>
            <a:spLocks noGrp="1"/>
          </p:cNvSpPr>
          <p:nvPr>
            <p:ph idx="1"/>
          </p:nvPr>
        </p:nvSpPr>
        <p:spPr>
          <a:xfrm>
            <a:off x="457200" y="1752600"/>
            <a:ext cx="3683000" cy="4772025"/>
          </a:xfrm>
        </p:spPr>
        <p:txBody>
          <a:bodyPr/>
          <a:lstStyle/>
          <a:p>
            <a:pPr marL="114300" indent="0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snir.ucoz.ru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wiki.iteach.ru</a:t>
            </a:r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images.yandex.ru</a:t>
            </a:r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wiki.saripkro.ru</a:t>
            </a:r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/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ttp://</a:t>
            </a:r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wikikurgan.orbitel</a:t>
            </a:r>
          </a:p>
          <a:p>
            <a:pPr marL="114300" indent="0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proshkolu.ru</a:t>
            </a:r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/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p://</a:t>
            </a:r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nsportal.ru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14300" indent="0">
              <a:buFont typeface="Arial" charset="0"/>
              <a:buNone/>
            </a:pPr>
            <a:endParaRPr lang="ru-RU" alt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Фотографии животных из личных архивов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786314" y="2285992"/>
            <a:ext cx="3849505" cy="36998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36842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  <a:t>              Проблемные вопросы</a:t>
            </a:r>
            <a:endParaRPr lang="ru-RU" sz="3200" dirty="0">
              <a:solidFill>
                <a:srgbClr val="600A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мы бы жили без домашних животных?</a:t>
            </a:r>
          </a:p>
          <a:p>
            <a:pPr algn="just" eaLnBrk="1" hangingPunct="1"/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держать в доме животных?</a:t>
            </a:r>
          </a:p>
          <a:p>
            <a:pPr algn="just" eaLnBrk="1" hangingPunct="1"/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произойдёт, если домашнее животное выпустим в дикую природу?</a:t>
            </a:r>
          </a:p>
          <a:p>
            <a:pPr algn="just" eaLnBrk="1" hangingPunct="1"/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повысить ответственность хозяев за своих питомцев?</a:t>
            </a:r>
          </a:p>
          <a:p>
            <a:pPr algn="just" eaLnBrk="1" hangingPunct="1"/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Какова роль домашних животных в жизни человека?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5083175"/>
            <a:ext cx="2347912" cy="165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2521645" cy="1441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58432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b="1" dirty="0" smtClean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  <a:t>вопросы.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8229600" cy="4373562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Каких животных можно назвать домашними?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Каких животных можно держать дома?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каких животных нужны особые условия содержания?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Узнать, какую пользу приносят собаки и кошки? В чем могут помочь человеку?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Наблюдать за поведением домашних питомцев.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ru-RU" sz="1100" dirty="0"/>
          </a:p>
          <a:p>
            <a:pPr eaLnBrk="1" hangingPunct="1">
              <a:defRPr/>
            </a:pPr>
            <a:endParaRPr lang="ru-RU" sz="11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4214818"/>
            <a:ext cx="4338637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13788" cy="1296988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600ADE"/>
                </a:solidFill>
                <a:latin typeface="Times New Roman" pitchFamily="18" charset="0"/>
                <a:cs typeface="Times New Roman" pitchFamily="18" charset="0"/>
              </a:rPr>
              <a:t>План проведения проекта.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28775"/>
            <a:ext cx="8229600" cy="4373563"/>
          </a:xfrm>
        </p:spPr>
        <p:txBody>
          <a:bodyPr/>
          <a:lstStyle/>
          <a:p>
            <a:pPr marL="114300" indent="0" algn="just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энциклопедиями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справочниками.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Собрать  информацию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теме для решения поставленных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Систематизировать  собранный  материал.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Проанализировать и распределить материал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тематическим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одобрать загадки, пословицы, </a:t>
            </a:r>
          </a:p>
          <a:p>
            <a:pPr marL="114300" indent="0" algn="just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поговорки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Обобщить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собранную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проделанной</a:t>
            </a:r>
          </a:p>
          <a:p>
            <a:pPr marL="114300" indent="0" algn="just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0" y="4946650"/>
            <a:ext cx="12176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4922838"/>
            <a:ext cx="1214438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http://ic.pics.livejournal.com/olga_the_cat/33509064/312016/312016_6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4927600"/>
            <a:ext cx="1214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41950" y="3163888"/>
            <a:ext cx="106997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13" y="3163888"/>
            <a:ext cx="10604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8125" y="4929188"/>
            <a:ext cx="107156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Соня</a:t>
            </a:r>
            <a:endParaRPr lang="ru-RU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Mama\Desktop\проект жив\Геля-Соня\соня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857224" y="2571744"/>
            <a:ext cx="3229627" cy="2880320"/>
          </a:xfrm>
          <a:effectLst>
            <a:softEdge rad="112500"/>
          </a:effectLst>
        </p:spPr>
      </p:pic>
      <p:pic>
        <p:nvPicPr>
          <p:cNvPr id="15367" name="Picture 7" descr="C:\Users\Mama\Desktop\Рисунуи жив\геля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5580112" y="2132856"/>
            <a:ext cx="2952328" cy="345638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148263" y="5818188"/>
            <a:ext cx="3744912" cy="1039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Мишкова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Ангелина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фея</a:t>
            </a:r>
            <a:endParaRPr lang="ru-RU" sz="3600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Mama\Desktop\проект жив\Дима-Фея\LBkiGAhzYl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1214414" y="2214554"/>
            <a:ext cx="3000396" cy="3500462"/>
          </a:xfrm>
          <a:effectLst>
            <a:softEdge rad="112500"/>
          </a:effectLst>
        </p:spPr>
      </p:pic>
      <p:pic>
        <p:nvPicPr>
          <p:cNvPr id="16392" name="Picture 8" descr="C:\Users\Mama\Desktop\Рисунуи жив\дима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5508104" y="1912530"/>
            <a:ext cx="3000004" cy="410875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00675" y="5818188"/>
            <a:ext cx="3743325" cy="1039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Демидов Дмитрий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Мурка</a:t>
            </a:r>
            <a:endParaRPr lang="ru-RU" sz="3600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C:\Users\Mama\Desktop\Рисунуи жив\даниил1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5004048" y="1703313"/>
            <a:ext cx="3416556" cy="420933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7" name="Picture 5" descr="C:\Users\Mama\Desktop\проект жив\Мурка-двинин\Изображение 009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714348" y="2214554"/>
            <a:ext cx="3311227" cy="35193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72100" y="5913438"/>
            <a:ext cx="3744913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Двинин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даниил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707A5"/>
                </a:solidFill>
                <a:latin typeface="Times New Roman" pitchFamily="18" charset="0"/>
                <a:cs typeface="Times New Roman" pitchFamily="18" charset="0"/>
              </a:rPr>
              <a:t>Муся</a:t>
            </a:r>
            <a:endParaRPr lang="ru-RU" sz="3600" b="1" dirty="0">
              <a:solidFill>
                <a:srgbClr val="4707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Mama\Desktop\проект жив\-Муся-Гусарова\IMG_14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1357290" y="2428868"/>
            <a:ext cx="3500462" cy="3379246"/>
          </a:xfrm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72100" y="5913438"/>
            <a:ext cx="3744913" cy="1038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Гусарова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8" descr="G:\мус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572132" y="1772816"/>
            <a:ext cx="3150979" cy="435334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437</TotalTime>
  <Words>310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Century Gothic</vt:lpstr>
      <vt:lpstr>Calibri</vt:lpstr>
      <vt:lpstr>Times New Roman</vt:lpstr>
      <vt:lpstr>Georgia</vt:lpstr>
      <vt:lpstr>Аптека</vt:lpstr>
      <vt:lpstr>Проект  «Наши домашние любимцы»</vt:lpstr>
      <vt:lpstr>Задачи  проекта:</vt:lpstr>
      <vt:lpstr>              Проблемные вопросы</vt:lpstr>
      <vt:lpstr>Учебные вопросы.</vt:lpstr>
      <vt:lpstr>План проведения проекта. </vt:lpstr>
      <vt:lpstr>Соня</vt:lpstr>
      <vt:lpstr>фея</vt:lpstr>
      <vt:lpstr>Мурка</vt:lpstr>
      <vt:lpstr>Муся</vt:lpstr>
      <vt:lpstr>Сима</vt:lpstr>
      <vt:lpstr>Барсик</vt:lpstr>
      <vt:lpstr>Муся</vt:lpstr>
      <vt:lpstr>Василий</vt:lpstr>
      <vt:lpstr>Степан</vt:lpstr>
      <vt:lpstr>Эдди </vt:lpstr>
      <vt:lpstr>          Тоша                      джек</vt:lpstr>
      <vt:lpstr>Чита и борис</vt:lpstr>
      <vt:lpstr>Муська и саня</vt:lpstr>
      <vt:lpstr>Джеси   и  Хома</vt:lpstr>
      <vt:lpstr>Вася</vt:lpstr>
      <vt:lpstr>  Животное в доме – это большая  ответственность!  </vt:lpstr>
      <vt:lpstr>Источники: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Кауфман Анжелика Олеговна</dc:creator>
  <cp:lastModifiedBy>re</cp:lastModifiedBy>
  <cp:revision>110</cp:revision>
  <dcterms:created xsi:type="dcterms:W3CDTF">2012-02-02T13:55:43Z</dcterms:created>
  <dcterms:modified xsi:type="dcterms:W3CDTF">2015-02-04T16:26:11Z</dcterms:modified>
</cp:coreProperties>
</file>