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6" r:id="rId3"/>
    <p:sldId id="264" r:id="rId4"/>
    <p:sldId id="259" r:id="rId5"/>
    <p:sldId id="260" r:id="rId6"/>
    <p:sldId id="280" r:id="rId7"/>
    <p:sldId id="279" r:id="rId8"/>
    <p:sldId id="283" r:id="rId9"/>
    <p:sldId id="282" r:id="rId10"/>
    <p:sldId id="270" r:id="rId11"/>
    <p:sldId id="267" r:id="rId12"/>
    <p:sldId id="284" r:id="rId13"/>
    <p:sldId id="268" r:id="rId14"/>
    <p:sldId id="273" r:id="rId15"/>
    <p:sldId id="274" r:id="rId16"/>
    <p:sldId id="275" r:id="rId17"/>
    <p:sldId id="263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76" autoAdjust="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589B-345D-475C-A522-A7DA0AC3023D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E72CC8-B45C-4586-AA2A-F7584C4E2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785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9339-CC6C-4325-9571-8A4110F4012C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D7B7-3510-4117-82DF-12F45DE9B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9616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DEDB-F68D-460A-A38A-C5C85BC1ECC8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C114-D582-45FD-AA0C-250107B34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7325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A013-FFC3-44D4-9135-9574E350EC22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0E8A-A2E8-45B0-9EED-A7214B1AC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0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4C22-DF52-4B7A-9682-F136BDB94A70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21A0FD-8BDB-4A8A-A375-A08473911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708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B941-394B-4F2F-A876-EB1CCF2C4FF1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9FCF-CC55-467A-905C-3D978529C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084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F86C-1012-4182-9E60-9F5BE9A62B3F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5CE9-7C06-4298-80FD-A63A1875C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628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DD9A-5A8E-48B0-AD09-9E4AD8C8FE52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5D8D-AAF1-4D0B-9969-6B9F3A04C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5276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06DB-8D26-45C0-940B-5533783047C7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F575-6770-49D0-88AC-2D1547ECE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520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12AD-3534-4D5B-BD99-BC6A4A9A6996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37D4-4C59-4883-A135-0EDE9ACA8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595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1438-5763-4016-A56C-851144890182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EE810-875E-4E11-BE7A-47ADAB4A1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949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F95E280F-7F36-471A-A9AB-CAF7D6119B2A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073E87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2AB8F44-861A-4E53-A23E-17B6C6E1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5" r:id="rId2"/>
    <p:sldLayoutId id="2147483964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5" r:id="rId9"/>
    <p:sldLayoutId id="2147483961" r:id="rId10"/>
    <p:sldLayoutId id="214748396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42988" y="692696"/>
            <a:ext cx="6617444" cy="10081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rgbClr val="008A3E"/>
                </a:solidFill>
              </a:rPr>
              <a:t>АМУРСКИЙ ТИГР</a:t>
            </a:r>
            <a:endParaRPr lang="ru-RU" dirty="0">
              <a:solidFill>
                <a:srgbClr val="008A3E"/>
              </a:solidFill>
            </a:endParaRPr>
          </a:p>
        </p:txBody>
      </p:sp>
      <p:pic>
        <p:nvPicPr>
          <p:cNvPr id="5123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76475"/>
            <a:ext cx="5016500" cy="35290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117184" cy="164307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В тревоге 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9" name="Содержимое 10" descr="62_preview_8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060575"/>
            <a:ext cx="5434013" cy="44640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196752" y="4365104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Зимняя пора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3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4176713" cy="5111750"/>
          </a:xfrm>
        </p:spPr>
      </p:pic>
      <p:pic>
        <p:nvPicPr>
          <p:cNvPr id="15364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3816350" cy="34671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6511925" cy="1143000"/>
          </a:xfrm>
        </p:spPr>
        <p:txBody>
          <a:bodyPr/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 вклад в защиту тигра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692150"/>
            <a:ext cx="3744912" cy="3024188"/>
          </a:xfrm>
        </p:spPr>
      </p:pic>
      <p:pic>
        <p:nvPicPr>
          <p:cNvPr id="16388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692150"/>
            <a:ext cx="3378200" cy="30241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288" y="5805488"/>
            <a:ext cx="3346450" cy="639762"/>
          </a:xfrm>
        </p:spPr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Обед</a:t>
            </a:r>
          </a:p>
        </p:txBody>
      </p:sp>
      <p:pic>
        <p:nvPicPr>
          <p:cNvPr id="17411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349500"/>
            <a:ext cx="3095625" cy="3671888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87900" y="5732463"/>
            <a:ext cx="3346450" cy="639762"/>
          </a:xfrm>
        </p:spPr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Тигры не допускают на свою территорию чужаков</a:t>
            </a:r>
          </a:p>
        </p:txBody>
      </p:sp>
      <p:pic>
        <p:nvPicPr>
          <p:cNvPr id="174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76250"/>
            <a:ext cx="3313113" cy="4481513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3240360" cy="122413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Обычные будни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28" y="1357298"/>
            <a:ext cx="3714776" cy="435771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Живописная окраска делает тигра не видимым среди густых дебрей при любой погоде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5" name="Содержимое 10" descr="Изображение 02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785813"/>
            <a:ext cx="4071937" cy="52863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4714884"/>
            <a:ext cx="401218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Отдых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459" name="Содержимое 3" descr="Изображение 01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638" y="160338"/>
            <a:ext cx="3376612" cy="4068762"/>
          </a:xfrm>
        </p:spPr>
      </p:pic>
      <p:pic>
        <p:nvPicPr>
          <p:cNvPr id="19460" name="Содержимое 6" descr="Изображение 02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2875"/>
            <a:ext cx="3643312" cy="41465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571612"/>
            <a:ext cx="3214678" cy="4071966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5400" dirty="0" smtClean="0">
                <a:solidFill>
                  <a:srgbClr val="7030A0"/>
                </a:solidFill>
              </a:rPr>
              <a:t>Владыка лесов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20483" name="Содержимое 6" descr="тигр 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500063"/>
            <a:ext cx="4487862" cy="5143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Сохраним тигра вместе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1507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133600"/>
            <a:ext cx="5400675" cy="40497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748883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/>
                <a:solidFill>
                  <a:schemeClr val="accent3"/>
                </a:solidFill>
              </a:rPr>
              <a:t>Использованы фотографии:</a:t>
            </a:r>
          </a:p>
          <a:p>
            <a:pPr eaLnBrk="1" hangingPunct="1">
              <a:defRPr/>
            </a:pPr>
            <a:r>
              <a:rPr lang="ru-RU" sz="2400" b="1" dirty="0">
                <a:ln/>
                <a:solidFill>
                  <a:schemeClr val="accent3"/>
                </a:solidFill>
              </a:rPr>
              <a:t>1. Амурский тигр: Фотоальбом / В.Г. Юдин, </a:t>
            </a:r>
          </a:p>
          <a:p>
            <a:pPr eaLnBrk="1" hangingPunct="1">
              <a:defRPr/>
            </a:pPr>
            <a:r>
              <a:rPr lang="ru-RU" sz="2400" b="1" dirty="0">
                <a:ln/>
                <a:solidFill>
                  <a:schemeClr val="accent3"/>
                </a:solidFill>
              </a:rPr>
              <a:t>А.С. Баталов, Ю.М. </a:t>
            </a:r>
            <a:r>
              <a:rPr lang="ru-RU" sz="2400" b="1" dirty="0" err="1">
                <a:ln/>
                <a:solidFill>
                  <a:schemeClr val="accent3"/>
                </a:solidFill>
              </a:rPr>
              <a:t>Дунишенко</a:t>
            </a:r>
            <a:r>
              <a:rPr lang="ru-RU" sz="2400" b="1" dirty="0">
                <a:ln/>
                <a:solidFill>
                  <a:schemeClr val="accent3"/>
                </a:solidFill>
              </a:rPr>
              <a:t>. – Хабаровск: </a:t>
            </a:r>
          </a:p>
          <a:p>
            <a:pPr eaLnBrk="1" hangingPunct="1">
              <a:defRPr/>
            </a:pPr>
            <a:r>
              <a:rPr lang="ru-RU" sz="2400" b="1" dirty="0">
                <a:ln/>
                <a:solidFill>
                  <a:schemeClr val="accent3"/>
                </a:solidFill>
              </a:rPr>
              <a:t>Издательский дом «Приамурские ведомости», 2006.</a:t>
            </a:r>
          </a:p>
          <a:p>
            <a:pPr eaLnBrk="1" hangingPunct="1">
              <a:defRPr/>
            </a:pPr>
            <a:r>
              <a:rPr lang="ru-RU" sz="2400" b="1" dirty="0">
                <a:ln/>
                <a:solidFill>
                  <a:schemeClr val="accent3"/>
                </a:solidFill>
              </a:rPr>
              <a:t>2. Личный архив.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6912768" cy="93610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Т</a:t>
            </a:r>
            <a:r>
              <a:rPr lang="ru-RU" dirty="0" smtClean="0">
                <a:solidFill>
                  <a:srgbClr val="00B0F0"/>
                </a:solidFill>
              </a:rPr>
              <a:t>ерритория Чугуевского района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205038"/>
            <a:ext cx="6048375" cy="41036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04664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Богатая природа нашего района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420938"/>
            <a:ext cx="3743325" cy="3095625"/>
          </a:xfrm>
        </p:spPr>
      </p:pic>
      <p:pic>
        <p:nvPicPr>
          <p:cNvPr id="7172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420938"/>
            <a:ext cx="3887787" cy="30956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3429024" cy="237626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Тигр - хозяин  тайги 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928688"/>
            <a:ext cx="3563938" cy="47529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Отстрел тигров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28775"/>
            <a:ext cx="5616575" cy="46545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040560" cy="1368152"/>
          </a:xfrm>
        </p:spPr>
        <p:txBody>
          <a:bodyPr/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Человеческая деятельность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3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989138"/>
            <a:ext cx="5708650" cy="42814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1925" cy="1143000"/>
          </a:xfrm>
        </p:spPr>
        <p:txBody>
          <a:bodyPr/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Вырубка лесов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844675"/>
            <a:ext cx="5616575" cy="42132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25144"/>
            <a:ext cx="6120680" cy="1512168"/>
          </a:xfrm>
        </p:spPr>
        <p:txBody>
          <a:bodyPr/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Загрязнение окружающей среды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33375"/>
            <a:ext cx="5759450" cy="43195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4293096"/>
            <a:ext cx="4423693" cy="1143000"/>
          </a:xfrm>
        </p:spPr>
        <p:txBody>
          <a:bodyPr/>
          <a:lstStyle/>
          <a:p>
            <a:pPr marL="0" indent="0" eaLnBrk="1" hangingPunct="1"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Отлов тигрят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765175"/>
            <a:ext cx="3346450" cy="2994025"/>
          </a:xfrm>
        </p:spPr>
      </p:pic>
      <p:pic>
        <p:nvPicPr>
          <p:cNvPr id="13316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635000"/>
            <a:ext cx="3168650" cy="31543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253</TotalTime>
  <Words>101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Georgia</vt:lpstr>
      <vt:lpstr>Calibri</vt:lpstr>
      <vt:lpstr>Воздушный поток</vt:lpstr>
      <vt:lpstr>АМУРСКИЙ ТИГР</vt:lpstr>
      <vt:lpstr> Территория Чугуевского района</vt:lpstr>
      <vt:lpstr>        Богатая природа нашего района</vt:lpstr>
      <vt:lpstr>Тигр - хозяин  тайги </vt:lpstr>
      <vt:lpstr>Отстрел тигров</vt:lpstr>
      <vt:lpstr>Человеческая деятельность</vt:lpstr>
      <vt:lpstr>Вырубка лесов</vt:lpstr>
      <vt:lpstr>Загрязнение окружающей среды</vt:lpstr>
      <vt:lpstr>Отлов тигрят</vt:lpstr>
      <vt:lpstr>В тревоге </vt:lpstr>
      <vt:lpstr>Зимняя пора</vt:lpstr>
      <vt:lpstr>Наш вклад в защиту тигра</vt:lpstr>
      <vt:lpstr>Обычные будни</vt:lpstr>
      <vt:lpstr>Живописная окраска делает тигра не видимым среди густых дебрей при любой погоде</vt:lpstr>
      <vt:lpstr>Отдых </vt:lpstr>
      <vt:lpstr>Владыка лесов</vt:lpstr>
      <vt:lpstr>Сохраним тигра вместе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 КЛАСС</dc:creator>
  <cp:lastModifiedBy>Светлана</cp:lastModifiedBy>
  <cp:revision>22</cp:revision>
  <dcterms:created xsi:type="dcterms:W3CDTF">2011-04-22T02:54:39Z</dcterms:created>
  <dcterms:modified xsi:type="dcterms:W3CDTF">2015-01-06T06:41:37Z</dcterms:modified>
</cp:coreProperties>
</file>