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8" r:id="rId4"/>
    <p:sldId id="269" r:id="rId5"/>
    <p:sldId id="257" r:id="rId6"/>
    <p:sldId id="293" r:id="rId7"/>
    <p:sldId id="274" r:id="rId8"/>
    <p:sldId id="282" r:id="rId9"/>
    <p:sldId id="289" r:id="rId10"/>
    <p:sldId id="264" r:id="rId11"/>
    <p:sldId id="295" r:id="rId12"/>
    <p:sldId id="265" r:id="rId13"/>
    <p:sldId id="296" r:id="rId14"/>
    <p:sldId id="262" r:id="rId15"/>
    <p:sldId id="288" r:id="rId16"/>
    <p:sldId id="285" r:id="rId17"/>
    <p:sldId id="260" r:id="rId18"/>
    <p:sldId id="277" r:id="rId19"/>
    <p:sldId id="294" r:id="rId20"/>
    <p:sldId id="275" r:id="rId21"/>
    <p:sldId id="286" r:id="rId22"/>
    <p:sldId id="272" r:id="rId23"/>
    <p:sldId id="273" r:id="rId24"/>
    <p:sldId id="266" r:id="rId25"/>
    <p:sldId id="263" r:id="rId26"/>
    <p:sldId id="292" r:id="rId27"/>
    <p:sldId id="297" r:id="rId28"/>
    <p:sldId id="298" r:id="rId29"/>
    <p:sldId id="284" r:id="rId30"/>
    <p:sldId id="276" r:id="rId31"/>
    <p:sldId id="280" r:id="rId32"/>
    <p:sldId id="287" r:id="rId33"/>
    <p:sldId id="27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118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29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667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60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6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89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88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82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578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21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194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D789-B256-46A9-A109-1284E7BF6969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1B690-C38B-4FB3-B323-6BB835330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71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5" Type="http://schemas.openxmlformats.org/officeDocument/2006/relationships/image" Target="../media/image37.png"/><Relationship Id="rId4" Type="http://schemas.microsoft.com/office/2007/relationships/media" Target="../media/media2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6118448" cy="266672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Великобритания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943825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360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\Desktop\tumblr_m7irhgLnts1rbk997o1_500 (1)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9980" y="23814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Численность Великобритании растет благодаря иммиграции Мировые новости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79" y="4293096"/>
            <a:ext cx="2899493" cy="217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gosto 200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026" y="135469"/>
            <a:ext cx="1333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2214" y="3140968"/>
            <a:ext cx="224026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76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Виндзор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66103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104942" cy="242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Windsor Castle Kidstravelo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771800" cy="21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475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Винчестер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7128792" cy="42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631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Бирмингем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412" y="1743869"/>
            <a:ext cx="63531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gosto 20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53136"/>
            <a:ext cx="1333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18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1447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Букингемский дворец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4009"/>
            <a:ext cx="57867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93096"/>
            <a:ext cx="1333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740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53038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47073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9902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28092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5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Тауэр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2614"/>
            <a:ext cx="5074510" cy="38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3968781" cy="29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8358" y="548680"/>
            <a:ext cx="1333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635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1"/>
            <a:ext cx="849694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Здесь был Бонд / Natulya Ptukhina - iknow.trave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58781" cy="408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70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680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слайд № 19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79512" y="283986"/>
            <a:ext cx="8568952" cy="56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7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B-loody-Git (Arthur Kirkland) on deviantART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64795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04101" cy="30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95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427568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87575"/>
            <a:ext cx="5707063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82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37720">
            <a:off x="5749330" y="3655278"/>
            <a:ext cx="2337048" cy="27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0101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24" y="2924944"/>
            <a:ext cx="2503560" cy="332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25281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КОХИНОР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8" y="1268760"/>
            <a:ext cx="8864101" cy="561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88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9928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reserving Memories BROWN SAFE Preserving Tomorro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5181"/>
            <a:ext cx="4104456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2487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Ночь костров, 5 ноября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0318" y="4175668"/>
            <a:ext cx="3866344" cy="265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44" y="1412776"/>
            <a:ext cx="4572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979" y="304753"/>
            <a:ext cx="3175269" cy="246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0318" y="2276872"/>
            <a:ext cx="4108996" cy="245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42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«Лорд беспорядков»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029" y="2990850"/>
            <a:ext cx="6096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7639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Arial Black" panose="020B0A04020102020204" pitchFamily="34" charset="0"/>
              </a:rPr>
              <a:t>1874</a:t>
            </a:r>
            <a:endParaRPr lang="ru-RU" sz="5400" b="1" dirty="0">
              <a:latin typeface="Arial Black" panose="020B0A040201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4867300" cy="30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2413"/>
            <a:ext cx="3770677" cy="323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Плейкаст &quot;праздник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69160"/>
            <a:ext cx="292722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Плейкаст &quot;праздник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66" y="1650591"/>
            <a:ext cx="3143250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91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11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95536" y="332656"/>
            <a:ext cx="8352927" cy="5793507"/>
          </a:xfrm>
        </p:spPr>
      </p:pic>
    </p:spTree>
    <p:extLst>
      <p:ext uri="{BB962C8B-B14F-4D97-AF65-F5344CB8AC3E}">
        <p14:creationId xmlns:p14="http://schemas.microsoft.com/office/powerpoint/2010/main" xmlns="" val="38051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воск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308182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55911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605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62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34301"/>
            <a:ext cx="4649490" cy="332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48182"/>
            <a:ext cx="4024313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1500"/>
            <a:ext cx="44862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28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515"/>
            <a:ext cx="8496944" cy="673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Agosto 20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1333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365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7221" y="1600200"/>
            <a:ext cx="340955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31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46791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7434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56197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2375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8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http</a:t>
            </a:r>
            <a:r>
              <a:rPr lang="en-US" sz="2000" dirty="0"/>
              <a:t>://www.tourister.ru/world/europe/united-kingdom/city/london/skyscrapers/1006</a:t>
            </a:r>
            <a:r>
              <a:rPr lang="en-US" dirty="0" smtClean="0"/>
              <a:t>#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0"/>
            <a:ext cx="8363272" cy="6126163"/>
          </a:xfrm>
        </p:spPr>
        <p:txBody>
          <a:bodyPr/>
          <a:lstStyle/>
          <a:p>
            <a:r>
              <a:rPr lang="en-US" dirty="0"/>
              <a:t>http://hostingkartinok.com/show-image.php?id=8c1b5f7ee319166a6</a:t>
            </a:r>
            <a:endParaRPr lang="ru-RU" dirty="0" smtClean="0"/>
          </a:p>
          <a:p>
            <a:pPr marL="0" indent="0">
              <a:buNone/>
            </a:pPr>
            <a:r>
              <a:rPr lang="en-US" dirty="0"/>
              <a:t>2ef8eb2154082ff</a:t>
            </a:r>
            <a:endParaRPr lang="ru-RU" dirty="0"/>
          </a:p>
          <a:p>
            <a:r>
              <a:rPr lang="en-US" dirty="0"/>
              <a:t>http://facememe.me/tag/dp-blackberry-happy-easter-gif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http://storage.yooco.de/storage/s5/7/d/0/2459795/image/weihnachten/ChristmasinNewEngland.gif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099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140968"/>
            <a:ext cx="51435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06" y="332656"/>
            <a:ext cx="6619818" cy="39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Agosto 200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53136"/>
            <a:ext cx="1333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58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3" cy="11430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1920-1922</a:t>
            </a:r>
            <a:endParaRPr lang="ru-RU" sz="5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62567" cy="36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upload.wikimedia.org/wikipedia/commons/thumb/8/82/Shukhov_Tower_by_Maxim_Fedorov.jpg/220px-Shukhov_Tower_by_Maxim_Fedoro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143" y="1716680"/>
            <a:ext cx="3496104" cy="51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013176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prstClr val="black"/>
                </a:solidFill>
                <a:ea typeface="+mj-ea"/>
                <a:cs typeface="+mj-cs"/>
              </a:rPr>
              <a:t>2001-2004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589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ебоскрёб Мэри-Экс (30 St Mary Axe London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07504" y="116632"/>
            <a:ext cx="8856984" cy="6336704"/>
          </a:xfrm>
        </p:spPr>
      </p:pic>
    </p:spTree>
    <p:extLst>
      <p:ext uri="{BB962C8B-B14F-4D97-AF65-F5344CB8AC3E}">
        <p14:creationId xmlns:p14="http://schemas.microsoft.com/office/powerpoint/2010/main" xmlns="" val="33664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Замки??? Правда это или нет?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82047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47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14501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691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1"/>
            <a:ext cx="3781028" cy="547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162963" cy="322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667" y="2780928"/>
            <a:ext cx="366765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75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41</Words>
  <Application>Microsoft Office PowerPoint</Application>
  <PresentationFormat>Экран (4:3)</PresentationFormat>
  <Paragraphs>20</Paragraphs>
  <Slides>33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Великобритания</vt:lpstr>
      <vt:lpstr>Слайд 2</vt:lpstr>
      <vt:lpstr>Слайд 3</vt:lpstr>
      <vt:lpstr>Слайд 4</vt:lpstr>
      <vt:lpstr>1920-1922</vt:lpstr>
      <vt:lpstr>Слайд 6</vt:lpstr>
      <vt:lpstr>Замки??? Правда это или нет?</vt:lpstr>
      <vt:lpstr>Слайд 8</vt:lpstr>
      <vt:lpstr>Слайд 9</vt:lpstr>
      <vt:lpstr>Виндзор</vt:lpstr>
      <vt:lpstr>Винчестер</vt:lpstr>
      <vt:lpstr>Бирмингем</vt:lpstr>
      <vt:lpstr>Слайд 13</vt:lpstr>
      <vt:lpstr>Букингемский дворец</vt:lpstr>
      <vt:lpstr>Слайд 15</vt:lpstr>
      <vt:lpstr>Слайд 16</vt:lpstr>
      <vt:lpstr>Тауэр</vt:lpstr>
      <vt:lpstr>Слайд 18</vt:lpstr>
      <vt:lpstr>Слайд 19</vt:lpstr>
      <vt:lpstr>Слайд 20</vt:lpstr>
      <vt:lpstr>Слайд 21</vt:lpstr>
      <vt:lpstr>КОХИНОР</vt:lpstr>
      <vt:lpstr>Слайд 23</vt:lpstr>
      <vt:lpstr>Ночь костров, 5 ноября</vt:lpstr>
      <vt:lpstr>«Лорд беспорядков»</vt:lpstr>
      <vt:lpstr>1874</vt:lpstr>
      <vt:lpstr>Слайд 27</vt:lpstr>
      <vt:lpstr>воск</vt:lpstr>
      <vt:lpstr>Слайд 29</vt:lpstr>
      <vt:lpstr>Спасибо за внимание</vt:lpstr>
      <vt:lpstr>Слайд 31</vt:lpstr>
      <vt:lpstr>Слайд 32</vt:lpstr>
      <vt:lpstr> http://www.tourister.ru/world/europe/united-kingdom/city/london/skyscrapers/1006#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Великобритания</dc:title>
  <dc:creator>Admin</dc:creator>
  <cp:lastModifiedBy>re</cp:lastModifiedBy>
  <cp:revision>43</cp:revision>
  <dcterms:created xsi:type="dcterms:W3CDTF">2014-10-23T14:16:02Z</dcterms:created>
  <dcterms:modified xsi:type="dcterms:W3CDTF">2015-02-18T00:04:58Z</dcterms:modified>
</cp:coreProperties>
</file>