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BA3118-E3C0-4B25-BB8A-0F63B2468A57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B12812-E384-4F84-BD85-EAAAB1642B7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2882"/>
            <a:ext cx="6768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cs typeface="MV Boli" pitchFamily="2" charset="0"/>
              </a:rPr>
              <a:t>Русский язык</a:t>
            </a:r>
          </a:p>
          <a:p>
            <a:pPr algn="ctr"/>
            <a:r>
              <a:rPr lang="ru-RU" sz="7200" dirty="0" smtClean="0">
                <a:cs typeface="MV Boli" pitchFamily="2" charset="0"/>
              </a:rPr>
              <a:t>4 класс</a:t>
            </a:r>
            <a:endParaRPr lang="ru-RU" sz="7200" dirty="0">
              <a:cs typeface="MV Boli" pitchFamily="2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311207"/>
            <a:ext cx="3744415" cy="4534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8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45043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err="1" smtClean="0"/>
              <a:t>Улы</a:t>
            </a:r>
            <a:r>
              <a:rPr lang="ru-RU" sz="9600" dirty="0" smtClean="0"/>
              <a:t>…ка</a:t>
            </a:r>
            <a:endParaRPr lang="ru-RU" sz="9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046332"/>
            <a:ext cx="5308848" cy="447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129" y="404664"/>
            <a:ext cx="864095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i="1" dirty="0" smtClean="0"/>
              <a:t>Гор…д, …</a:t>
            </a:r>
            <a:r>
              <a:rPr lang="ru-RU" sz="6000" i="1" dirty="0" err="1" smtClean="0"/>
              <a:t>гурец</a:t>
            </a:r>
            <a:r>
              <a:rPr lang="ru-RU" sz="6000" i="1" dirty="0" smtClean="0"/>
              <a:t>, </a:t>
            </a:r>
          </a:p>
          <a:p>
            <a:pPr algn="ctr"/>
            <a:r>
              <a:rPr lang="ru-RU" sz="6000" i="1" dirty="0" smtClean="0"/>
              <a:t>лаг…</a:t>
            </a:r>
            <a:r>
              <a:rPr lang="ru-RU" sz="6000" i="1" dirty="0" err="1" smtClean="0"/>
              <a:t>рь</a:t>
            </a:r>
            <a:r>
              <a:rPr lang="ru-RU" sz="6000" i="1" dirty="0" smtClean="0"/>
              <a:t>, лес…</a:t>
            </a:r>
            <a:r>
              <a:rPr lang="ru-RU" sz="6000" i="1" dirty="0" err="1" smtClean="0"/>
              <a:t>ница</a:t>
            </a:r>
            <a:r>
              <a:rPr lang="ru-RU" sz="6000" i="1" dirty="0" smtClean="0"/>
              <a:t>,</a:t>
            </a:r>
          </a:p>
          <a:p>
            <a:pPr algn="ctr"/>
            <a:r>
              <a:rPr lang="ru-RU" sz="6000" i="1" dirty="0" smtClean="0"/>
              <a:t> </a:t>
            </a:r>
            <a:r>
              <a:rPr lang="ru-RU" sz="6000" i="1" dirty="0" err="1" smtClean="0"/>
              <a:t>адр</a:t>
            </a:r>
            <a:r>
              <a:rPr lang="ru-RU" sz="6000" i="1" dirty="0" smtClean="0"/>
              <a:t>…с, </a:t>
            </a:r>
            <a:r>
              <a:rPr lang="ru-RU" sz="6000" i="1" dirty="0" err="1" smtClean="0"/>
              <a:t>бер</a:t>
            </a:r>
            <a:r>
              <a:rPr lang="ru-RU" sz="6000" i="1" dirty="0" smtClean="0"/>
              <a:t>…г, г…</a:t>
            </a:r>
            <a:r>
              <a:rPr lang="ru-RU" sz="6000" i="1" dirty="0" err="1" smtClean="0"/>
              <a:t>реть,д</a:t>
            </a:r>
            <a:r>
              <a:rPr lang="ru-RU" sz="6000" i="1" dirty="0" smtClean="0"/>
              <a:t>…рога, …</a:t>
            </a:r>
            <a:r>
              <a:rPr lang="ru-RU" sz="6000" i="1" dirty="0" err="1" smtClean="0"/>
              <a:t>тец</a:t>
            </a:r>
            <a:r>
              <a:rPr lang="ru-RU" sz="6000" i="1" dirty="0" smtClean="0"/>
              <a:t>, </a:t>
            </a:r>
          </a:p>
          <a:p>
            <a:pPr algn="ctr"/>
            <a:r>
              <a:rPr lang="ru-RU" sz="6000" i="1" dirty="0" smtClean="0"/>
              <a:t>интерес…</a:t>
            </a:r>
            <a:r>
              <a:rPr lang="ru-RU" sz="6000" i="1" dirty="0" err="1" smtClean="0"/>
              <a:t>ный</a:t>
            </a:r>
            <a:r>
              <a:rPr lang="ru-RU" sz="6000" i="1" dirty="0" smtClean="0"/>
              <a:t>, л…пата.</a:t>
            </a: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189069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266588"/>
            <a:ext cx="87129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/>
              <a:t>ГОР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dirty="0" smtClean="0"/>
              <a:t>Д</a:t>
            </a:r>
            <a:r>
              <a:rPr lang="ru-RU" sz="5400" b="1" dirty="0" smtClean="0"/>
              <a:t>,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dirty="0" smtClean="0"/>
              <a:t>ГУРЕЦ, ЛАГ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dirty="0" smtClean="0"/>
              <a:t>РЬ, </a:t>
            </a:r>
          </a:p>
          <a:p>
            <a:pPr algn="ctr"/>
            <a:r>
              <a:rPr lang="ru-RU" sz="5400" dirty="0" smtClean="0"/>
              <a:t>ЛЕС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5400" dirty="0" smtClean="0"/>
              <a:t>НИЦА, АДР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dirty="0" smtClean="0"/>
              <a:t>С, БЕР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400" dirty="0" smtClean="0"/>
              <a:t>Г,Г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dirty="0" smtClean="0"/>
              <a:t>РЕТЬ, Д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dirty="0" smtClean="0"/>
              <a:t>РОГА, 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dirty="0" smtClean="0"/>
              <a:t>ТЕЦ, ИНТЕРЕСНЫЙ, Л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5400" dirty="0" smtClean="0"/>
              <a:t>ПАТА.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25096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6632"/>
            <a:ext cx="85914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6000" dirty="0" smtClean="0"/>
          </a:p>
          <a:p>
            <a:pPr algn="ctr"/>
            <a:r>
              <a:rPr lang="ru-RU" sz="6000" dirty="0" smtClean="0"/>
              <a:t>Ночь. Маленькая деревушка. Огни. </a:t>
            </a:r>
          </a:p>
          <a:p>
            <a:pPr algn="ctr"/>
            <a:r>
              <a:rPr lang="ru-RU" sz="6000" dirty="0" smtClean="0"/>
              <a:t>Ветер. Одинокие деревья. Снег. </a:t>
            </a:r>
          </a:p>
          <a:p>
            <a:pPr algn="ctr"/>
            <a:r>
              <a:rPr lang="ru-RU" sz="6000" dirty="0" smtClean="0"/>
              <a:t>Бесконечное поле.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60649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48680"/>
            <a:ext cx="87849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4400" dirty="0" smtClean="0"/>
          </a:p>
          <a:p>
            <a:pPr algn="ctr"/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Наступила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ночь. Маленькая деревушка 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уснула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Погасли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огни. 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Шумит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ветер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. Качаются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одинокие деревья. 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Пошёл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снег. 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Белеет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бесконечное поле.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92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620688"/>
            <a:ext cx="3384376" cy="48965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9512" y="645163"/>
            <a:ext cx="50405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«Предки наши рассматривали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его как слово из слов –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важнейший вид слова.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Ведь глагол – одна из двух частей, без которых не построишь предложения,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 передашь  собеседнику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никаких сообщений.»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Л. Успенский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9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03125"/>
              </p:ext>
            </p:extLst>
          </p:nvPr>
        </p:nvGraphicFramePr>
        <p:xfrm>
          <a:off x="107504" y="404664"/>
          <a:ext cx="8856984" cy="615656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71809"/>
                <a:gridCol w="2871809"/>
                <a:gridCol w="311336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Существительное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Прилагательное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Глагол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5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веселье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радость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поход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игра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строитель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праздник </a:t>
                      </a:r>
                      <a:endParaRPr lang="ru-RU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весёлый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радостный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походный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игрушечный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строительный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праздничные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веселить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радовался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ходил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играть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строить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праздновать</a:t>
                      </a:r>
                      <a:endParaRPr lang="ru-RU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45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052736"/>
            <a:ext cx="87129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i="1" dirty="0" smtClean="0"/>
              <a:t>Всем </a:t>
            </a:r>
          </a:p>
          <a:p>
            <a:pPr algn="ctr"/>
            <a:r>
              <a:rPr lang="ru-RU" sz="8000" b="1" i="1" dirty="0" smtClean="0"/>
              <a:t>спасибо за урок!!!</a:t>
            </a:r>
            <a:endParaRPr lang="ru-RU" sz="8000" b="1" i="1" dirty="0"/>
          </a:p>
        </p:txBody>
      </p:sp>
    </p:spTree>
    <p:extLst>
      <p:ext uri="{BB962C8B-B14F-4D97-AF65-F5344CB8AC3E}">
        <p14:creationId xmlns:p14="http://schemas.microsoft.com/office/powerpoint/2010/main" val="93369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151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СЕМЬЯ</dc:creator>
  <cp:lastModifiedBy>СЕМЬЯ</cp:lastModifiedBy>
  <cp:revision>15</cp:revision>
  <dcterms:created xsi:type="dcterms:W3CDTF">2014-01-29T04:55:45Z</dcterms:created>
  <dcterms:modified xsi:type="dcterms:W3CDTF">2014-02-07T15:20:15Z</dcterms:modified>
</cp:coreProperties>
</file>