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62" r:id="rId4"/>
    <p:sldId id="259" r:id="rId5"/>
    <p:sldId id="258" r:id="rId6"/>
    <p:sldId id="260" r:id="rId7"/>
    <p:sldId id="272" r:id="rId8"/>
    <p:sldId id="264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37C7A-29A5-4944-A04E-6F3A1DCA3FEE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24B1F28-8F82-45EB-BC54-D907AE046D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37C7A-29A5-4944-A04E-6F3A1DCA3FEE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1F28-8F82-45EB-BC54-D907AE046D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37C7A-29A5-4944-A04E-6F3A1DCA3FEE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1F28-8F82-45EB-BC54-D907AE046D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37C7A-29A5-4944-A04E-6F3A1DCA3FEE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24B1F28-8F82-45EB-BC54-D907AE046D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37C7A-29A5-4944-A04E-6F3A1DCA3FEE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1F28-8F82-45EB-BC54-D907AE046D3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37C7A-29A5-4944-A04E-6F3A1DCA3FEE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1F28-8F82-45EB-BC54-D907AE046D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37C7A-29A5-4944-A04E-6F3A1DCA3FEE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24B1F28-8F82-45EB-BC54-D907AE046D3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37C7A-29A5-4944-A04E-6F3A1DCA3FEE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1F28-8F82-45EB-BC54-D907AE046D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37C7A-29A5-4944-A04E-6F3A1DCA3FEE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1F28-8F82-45EB-BC54-D907AE046D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37C7A-29A5-4944-A04E-6F3A1DCA3FEE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1F28-8F82-45EB-BC54-D907AE046D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37C7A-29A5-4944-A04E-6F3A1DCA3FEE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1F28-8F82-45EB-BC54-D907AE046D3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B537C7A-29A5-4944-A04E-6F3A1DCA3FEE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24B1F28-8F82-45EB-BC54-D907AE046D3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836712"/>
            <a:ext cx="8458200" cy="1222375"/>
          </a:xfrm>
        </p:spPr>
        <p:txBody>
          <a:bodyPr/>
          <a:lstStyle/>
          <a:p>
            <a:r>
              <a:rPr lang="ru-RU" dirty="0" smtClean="0"/>
              <a:t>Простейшие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Разработала учитель биологии </a:t>
            </a:r>
          </a:p>
          <a:p>
            <a:r>
              <a:rPr lang="ru-RU" dirty="0" smtClean="0"/>
              <a:t>ГБОУ </a:t>
            </a:r>
            <a:r>
              <a:rPr lang="ru-RU" dirty="0" smtClean="0"/>
              <a:t>СОШ 635</a:t>
            </a:r>
          </a:p>
          <a:p>
            <a:r>
              <a:rPr lang="ru-RU" dirty="0" smtClean="0"/>
              <a:t> </a:t>
            </a:r>
            <a:r>
              <a:rPr lang="ru-RU" dirty="0" smtClean="0"/>
              <a:t>Полянская И.В.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454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0"/>
            <a:ext cx="8686800" cy="6080125"/>
          </a:xfrm>
        </p:spPr>
        <p:txBody>
          <a:bodyPr/>
          <a:lstStyle/>
          <a:p>
            <a:r>
              <a:rPr lang="ru-RU" dirty="0"/>
              <a:t>Определение места организма в системе органического мира.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38" y="1124744"/>
            <a:ext cx="2505178" cy="5010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5191" y="6104927"/>
            <a:ext cx="1486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сфагнум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716016" y="1264404"/>
            <a:ext cx="35141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Живые организмы</a:t>
            </a:r>
            <a:endParaRPr lang="ru-RU" sz="3200" b="1" dirty="0"/>
          </a:p>
        </p:txBody>
      </p:sp>
      <p:cxnSp>
        <p:nvCxnSpPr>
          <p:cNvPr id="7" name="Прямая со стрелкой 6"/>
          <p:cNvCxnSpPr>
            <a:stCxn id="5" idx="2"/>
          </p:cNvCxnSpPr>
          <p:nvPr/>
        </p:nvCxnSpPr>
        <p:spPr>
          <a:xfrm>
            <a:off x="6473068" y="1849179"/>
            <a:ext cx="0" cy="427693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61796" y="3280287"/>
            <a:ext cx="9108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Мхи</a:t>
            </a:r>
            <a:endParaRPr lang="ru-RU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693310" y="4360748"/>
            <a:ext cx="17171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Сфагнум</a:t>
            </a:r>
            <a:endParaRPr lang="ru-RU" sz="3200" b="1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6528775" y="3841128"/>
            <a:ext cx="0" cy="451968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824375" y="2276872"/>
            <a:ext cx="3385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Царство Растения</a:t>
            </a:r>
            <a:endParaRPr lang="ru-RU" sz="3200" b="1" dirty="0"/>
          </a:p>
        </p:txBody>
      </p:sp>
      <p:cxnSp>
        <p:nvCxnSpPr>
          <p:cNvPr id="17" name="Прямая со стрелкой 16"/>
          <p:cNvCxnSpPr>
            <a:stCxn id="15" idx="2"/>
          </p:cNvCxnSpPr>
          <p:nvPr/>
        </p:nvCxnSpPr>
        <p:spPr>
          <a:xfrm>
            <a:off x="6517210" y="2861647"/>
            <a:ext cx="0" cy="423337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81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11787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Можно ли это одноклеточное отнести к организмам?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194" y="794048"/>
            <a:ext cx="301480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Amoeba in motion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033" y="1339379"/>
            <a:ext cx="6034087" cy="4525962"/>
          </a:xfrm>
        </p:spPr>
      </p:pic>
    </p:spTree>
    <p:extLst>
      <p:ext uri="{BB962C8B-B14F-4D97-AF65-F5344CB8AC3E}">
        <p14:creationId xmlns:p14="http://schemas.microsoft.com/office/powerpoint/2010/main" val="181962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884096" cy="1295400"/>
          </a:xfrm>
        </p:spPr>
        <p:txBody>
          <a:bodyPr>
            <a:normAutofit/>
          </a:bodyPr>
          <a:lstStyle/>
          <a:p>
            <a:r>
              <a:rPr lang="ru-RU" dirty="0" smtClean="0"/>
              <a:t>Относятся ли эти организмы к бактериям?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789920"/>
            <a:ext cx="5004048" cy="2581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4" y="3228975"/>
            <a:ext cx="4381500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8525" y="2767310"/>
            <a:ext cx="1995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Бактерия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971728" y="3371193"/>
            <a:ext cx="2109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Простейшие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40468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1067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 какому царству относится организм?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752" y="1340768"/>
            <a:ext cx="417195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980" y="3668266"/>
            <a:ext cx="2337619" cy="3189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46482"/>
            <a:ext cx="2386533" cy="3160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767" y="2991480"/>
            <a:ext cx="20030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Животные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04248" y="2991479"/>
            <a:ext cx="18163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Растения</a:t>
            </a:r>
            <a:endParaRPr lang="ru-RU" sz="3200" b="1" dirty="0"/>
          </a:p>
        </p:txBody>
      </p:sp>
      <p:sp>
        <p:nvSpPr>
          <p:cNvPr id="7" name="Управляющая кнопка: справка 6">
            <a:hlinkClick r:id="" action="ppaction://noaction" highlightClick="1"/>
          </p:cNvPr>
          <p:cNvSpPr/>
          <p:nvPr/>
        </p:nvSpPr>
        <p:spPr>
          <a:xfrm>
            <a:off x="808083" y="1542193"/>
            <a:ext cx="1042416" cy="104241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справка 8">
            <a:hlinkClick r:id="" action="ppaction://hlinkshowjump?jump=nextslide" highlightClick="1"/>
          </p:cNvPr>
          <p:cNvSpPr/>
          <p:nvPr/>
        </p:nvSpPr>
        <p:spPr>
          <a:xfrm>
            <a:off x="7191205" y="1700808"/>
            <a:ext cx="1042416" cy="104241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22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394" y="4124672"/>
            <a:ext cx="3800605" cy="382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080"/>
            <a:ext cx="3702397" cy="270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00192" y="3568364"/>
            <a:ext cx="2075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автотрофы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6358" y="3640668"/>
            <a:ext cx="24376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гетеротрофы</a:t>
            </a:r>
            <a:endParaRPr lang="ru-RU" sz="3200" b="1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771" y="46855"/>
            <a:ext cx="3742159" cy="3485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23728" y="260648"/>
            <a:ext cx="31986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А этот организм?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83326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8575370"/>
              </p:ext>
            </p:extLst>
          </p:nvPr>
        </p:nvGraphicFramePr>
        <p:xfrm>
          <a:off x="179512" y="634775"/>
          <a:ext cx="8784974" cy="6139796"/>
        </p:xfrm>
        <a:graphic>
          <a:graphicData uri="http://schemas.openxmlformats.org/drawingml/2006/table">
            <a:tbl>
              <a:tblPr firstRow="1" firstCol="1" bandRow="1"/>
              <a:tblGrid>
                <a:gridCol w="1656184"/>
                <a:gridCol w="2448272"/>
                <a:gridCol w="1728192"/>
                <a:gridCol w="2952326"/>
              </a:tblGrid>
              <a:tr h="3580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</a:rPr>
                        <a:t>Признаки</a:t>
                      </a: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</a:rPr>
                        <a:t>Бактерии</a:t>
                      </a: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</a:rPr>
                        <a:t>Грибы</a:t>
                      </a: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</a:rPr>
                        <a:t>Растения</a:t>
                      </a: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36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/>
                          <a:ea typeface="Times New Roman"/>
                        </a:rPr>
                        <a:t>Наличие ядра</a:t>
                      </a: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/>
                          <a:ea typeface="Times New Roman"/>
                        </a:rPr>
                        <a:t>Ядро отсутствует, нуклеиновая кислота располагается в цитоплазме </a:t>
                      </a: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/>
                          <a:ea typeface="Times New Roman"/>
                        </a:rPr>
                        <a:t>Клетки имеют ядро</a:t>
                      </a: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/>
                          <a:ea typeface="Times New Roman"/>
                        </a:rPr>
                        <a:t>Клетки имеют ядро</a:t>
                      </a: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26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/>
                          <a:ea typeface="Times New Roman"/>
                        </a:rPr>
                        <a:t>Способ питания</a:t>
                      </a: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/>
                          <a:ea typeface="Times New Roman"/>
                        </a:rPr>
                        <a:t>Гетеротрофы и автотрофы</a:t>
                      </a: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>
                          <a:effectLst/>
                          <a:latin typeface="Times New Roman"/>
                          <a:ea typeface="Times New Roman"/>
                        </a:rPr>
                        <a:t>Гетеротрофы</a:t>
                      </a: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>
                          <a:effectLst/>
                          <a:latin typeface="Times New Roman"/>
                          <a:ea typeface="Times New Roman"/>
                        </a:rPr>
                        <a:t>Автотрофы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>
                          <a:effectLst/>
                          <a:latin typeface="Times New Roman"/>
                          <a:ea typeface="Times New Roman"/>
                        </a:rPr>
                        <a:t>Осуществляют фотосинтез</a:t>
                      </a: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87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>
                          <a:effectLst/>
                          <a:latin typeface="Times New Roman"/>
                          <a:ea typeface="Times New Roman"/>
                        </a:rPr>
                        <a:t>Способ передвижения</a:t>
                      </a: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/>
                          <a:ea typeface="Times New Roman"/>
                        </a:rPr>
                        <a:t>С помощью жгутиков, скользят</a:t>
                      </a: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/>
                          <a:ea typeface="Times New Roman"/>
                        </a:rPr>
                        <a:t>Органов движения не имеют</a:t>
                      </a: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>
                          <a:effectLst/>
                          <a:latin typeface="Times New Roman"/>
                          <a:ea typeface="Times New Roman"/>
                        </a:rPr>
                        <a:t>Органов движения не имеют</a:t>
                      </a: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26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>
                          <a:effectLst/>
                          <a:latin typeface="Times New Roman"/>
                          <a:ea typeface="Times New Roman"/>
                        </a:rPr>
                        <a:t>Способ размножения</a:t>
                      </a: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>
                          <a:effectLst/>
                          <a:latin typeface="Times New Roman"/>
                          <a:ea typeface="Times New Roman"/>
                        </a:rPr>
                        <a:t>Деление клетки</a:t>
                      </a: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/>
                          <a:ea typeface="Times New Roman"/>
                        </a:rPr>
                        <a:t>Спорами</a:t>
                      </a: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/>
                          <a:ea typeface="Times New Roman"/>
                        </a:rPr>
                        <a:t>Семенами и спорами, частями организма</a:t>
                      </a: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08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>
                          <a:effectLst/>
                          <a:latin typeface="Times New Roman"/>
                          <a:ea typeface="Times New Roman"/>
                        </a:rPr>
                        <a:t>Особенности строения</a:t>
                      </a: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/>
                          <a:ea typeface="Times New Roman"/>
                        </a:rPr>
                        <a:t>Состоят из одной клетки</a:t>
                      </a: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/>
                          <a:ea typeface="Times New Roman"/>
                        </a:rPr>
                        <a:t>Образуют грибницу и плодовые тела</a:t>
                      </a: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/>
                          <a:ea typeface="Times New Roman"/>
                        </a:rPr>
                        <a:t>Тело водорослей представлено слоевищем, </a:t>
                      </a:r>
                      <a:r>
                        <a:rPr lang="ru-RU" sz="2000" b="0" dirty="0" smtClean="0">
                          <a:effectLst/>
                          <a:latin typeface="Times New Roman"/>
                          <a:ea typeface="Times New Roman"/>
                        </a:rPr>
                        <a:t>у других растений – органы: лист, стебель, корень и т.д.</a:t>
                      </a:r>
                      <a:endParaRPr lang="ru-RU" sz="2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309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Амеба обыкновенная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5266092" cy="356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36096" y="1124744"/>
            <a:ext cx="35141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Живые организмы</a:t>
            </a:r>
            <a:endParaRPr lang="ru-RU" sz="3200" b="1" dirty="0"/>
          </a:p>
        </p:txBody>
      </p:sp>
      <p:cxnSp>
        <p:nvCxnSpPr>
          <p:cNvPr id="6" name="Прямая со стрелкой 5"/>
          <p:cNvCxnSpPr>
            <a:stCxn id="4" idx="2"/>
          </p:cNvCxnSpPr>
          <p:nvPr/>
        </p:nvCxnSpPr>
        <p:spPr>
          <a:xfrm>
            <a:off x="7193148" y="1709519"/>
            <a:ext cx="0" cy="495345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22405" y="2204864"/>
            <a:ext cx="3572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Царство Животные</a:t>
            </a:r>
            <a:endParaRPr lang="ru-RU" sz="3200" b="1" dirty="0"/>
          </a:p>
        </p:txBody>
      </p:sp>
      <p:cxnSp>
        <p:nvCxnSpPr>
          <p:cNvPr id="11" name="Прямая со стрелкой 10"/>
          <p:cNvCxnSpPr>
            <a:stCxn id="9" idx="2"/>
          </p:cNvCxnSpPr>
          <p:nvPr/>
        </p:nvCxnSpPr>
        <p:spPr>
          <a:xfrm>
            <a:off x="7208599" y="2789639"/>
            <a:ext cx="0" cy="423337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868144" y="3212976"/>
            <a:ext cx="2927981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Одноклеточные</a:t>
            </a:r>
            <a:endParaRPr lang="ru-RU" sz="3200" b="1" dirty="0"/>
          </a:p>
        </p:txBody>
      </p:sp>
      <p:cxnSp>
        <p:nvCxnSpPr>
          <p:cNvPr id="14" name="Прямая со стрелкой 13"/>
          <p:cNvCxnSpPr>
            <a:endCxn id="18" idx="0"/>
          </p:cNvCxnSpPr>
          <p:nvPr/>
        </p:nvCxnSpPr>
        <p:spPr>
          <a:xfrm flipH="1">
            <a:off x="7208599" y="3797751"/>
            <a:ext cx="1" cy="521063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006603" y="4318814"/>
            <a:ext cx="2403991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Корненожки</a:t>
            </a:r>
            <a:endParaRPr lang="ru-RU" sz="3200" b="1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7214759" y="4844579"/>
            <a:ext cx="1" cy="528637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546147" y="5376161"/>
            <a:ext cx="1337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Амеба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13709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2" grpId="0"/>
      <p:bldP spid="18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Общая характеристика простейших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4165204"/>
              </p:ext>
            </p:extLst>
          </p:nvPr>
        </p:nvGraphicFramePr>
        <p:xfrm>
          <a:off x="304800" y="1554163"/>
          <a:ext cx="8686800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3104"/>
                <a:gridCol w="528369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Представитель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Характерные особенности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mtClean="0"/>
                    </a:p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883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208</TotalTime>
  <Words>157</Words>
  <Application>Microsoft Office PowerPoint</Application>
  <PresentationFormat>Экран (4:3)</PresentationFormat>
  <Paragraphs>54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Простейшие </vt:lpstr>
      <vt:lpstr>Презентация PowerPoint</vt:lpstr>
      <vt:lpstr>Можно ли это одноклеточное отнести к организмам?</vt:lpstr>
      <vt:lpstr>Относятся ли эти организмы к бактериям?</vt:lpstr>
      <vt:lpstr>К какому царству относится организм?</vt:lpstr>
      <vt:lpstr>Презентация PowerPoint</vt:lpstr>
      <vt:lpstr>Презентация PowerPoint</vt:lpstr>
      <vt:lpstr>Амеба обыкновенная</vt:lpstr>
      <vt:lpstr>Общая характеристика простейших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Животные.</dc:title>
  <dc:creator>Ирина</dc:creator>
  <cp:lastModifiedBy>НP</cp:lastModifiedBy>
  <cp:revision>20</cp:revision>
  <dcterms:created xsi:type="dcterms:W3CDTF">2013-02-14T00:20:50Z</dcterms:created>
  <dcterms:modified xsi:type="dcterms:W3CDTF">2014-12-29T09:28:02Z</dcterms:modified>
</cp:coreProperties>
</file>