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00"/>
    <a:srgbClr val="6633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FB6E-3788-4E24-89A9-5C537308728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8AB-10D0-4006-BDC0-F566C684F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FB6E-3788-4E24-89A9-5C537308728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8AB-10D0-4006-BDC0-F566C684F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FB6E-3788-4E24-89A9-5C537308728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8AB-10D0-4006-BDC0-F566C684F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FB6E-3788-4E24-89A9-5C537308728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8AB-10D0-4006-BDC0-F566C684F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FB6E-3788-4E24-89A9-5C537308728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8AB-10D0-4006-BDC0-F566C684F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FB6E-3788-4E24-89A9-5C537308728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8AB-10D0-4006-BDC0-F566C684F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FB6E-3788-4E24-89A9-5C537308728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8AB-10D0-4006-BDC0-F566C684F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FB6E-3788-4E24-89A9-5C537308728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8AB-10D0-4006-BDC0-F566C684F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FB6E-3788-4E24-89A9-5C537308728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8AB-10D0-4006-BDC0-F566C684F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FB6E-3788-4E24-89A9-5C537308728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8AB-10D0-4006-BDC0-F566C684F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FB6E-3788-4E24-89A9-5C537308728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8AB-10D0-4006-BDC0-F566C684F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FB6E-3788-4E24-89A9-5C537308728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8AB-10D0-4006-BDC0-F566C684F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6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mnenie.dp.ua/wp-content/uploads/avatars/d6d7658845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953000"/>
            <a:ext cx="1905000" cy="1905000"/>
          </a:xfrm>
          <a:prstGeom prst="ellipse">
            <a:avLst/>
          </a:prstGeom>
          <a:noFill/>
        </p:spPr>
      </p:pic>
      <p:pic>
        <p:nvPicPr>
          <p:cNvPr id="4100" name="Picture 4" descr="http://justclickit.ru/flash/ufo/ufo%20(40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316859"/>
            <a:ext cx="1168283" cy="1541141"/>
          </a:xfrm>
          <a:prstGeom prst="rect">
            <a:avLst/>
          </a:prstGeom>
          <a:noFill/>
        </p:spPr>
      </p:pic>
      <p:pic>
        <p:nvPicPr>
          <p:cNvPr id="4102" name="Picture 6" descr="http://justclickit.ru/flash/ufo/ufo%20(47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960588"/>
            <a:ext cx="1224136" cy="18974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188640"/>
            <a:ext cx="59401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Окрестность - и, ж. Местность, прилегающая к чему-н., окружающее пространство. Окрестности столицы.</a:t>
            </a:r>
            <a:br>
              <a:rPr lang="ru-RU" sz="2400" b="1" dirty="0" smtClean="0"/>
            </a:br>
            <a:r>
              <a:rPr lang="ru-RU" sz="2400" b="1" dirty="0" smtClean="0"/>
              <a:t>• В окрестности чего, в знач. предлога с род. п. недалеко от, близ чего-н. Прогулки в окрестности </a:t>
            </a:r>
            <a:r>
              <a:rPr lang="ru-RU" sz="2400" b="1" dirty="0" smtClean="0"/>
              <a:t>озера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6223" y="332657"/>
            <a:ext cx="346024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880320" cy="351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996952"/>
            <a:ext cx="2736304" cy="36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858669"/>
            <a:ext cx="4824536" cy="281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4114" y="332656"/>
            <a:ext cx="34648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0648"/>
            <a:ext cx="3456384" cy="335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6583"/>
            <a:ext cx="4282451" cy="324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017" y="3573016"/>
            <a:ext cx="4482983" cy="29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3"/>
            <a:ext cx="47062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4663" y="188640"/>
            <a:ext cx="463933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565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5949280"/>
            <a:ext cx="9231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какой разноцветный мир мы попали?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justclickit.ru/flash/ufo/ufo%20(40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68960"/>
            <a:ext cx="1168283" cy="1541141"/>
          </a:xfrm>
          <a:prstGeom prst="rect">
            <a:avLst/>
          </a:prstGeom>
          <a:noFill/>
        </p:spPr>
      </p:pic>
      <p:pic>
        <p:nvPicPr>
          <p:cNvPr id="9" name="Picture 6" descr="http://justclickit.ru/flash/ufo/ufo%20(47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429000"/>
            <a:ext cx="1224136" cy="189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87990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Почему у  них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такие колючки?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justclickit.ru/flash/ufo/ufo%20(47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29000"/>
            <a:ext cx="1224136" cy="1897412"/>
          </a:xfrm>
          <a:prstGeom prst="rect">
            <a:avLst/>
          </a:prstGeom>
          <a:noFill/>
        </p:spPr>
      </p:pic>
      <p:pic>
        <p:nvPicPr>
          <p:cNvPr id="5" name="Picture 4" descr="http://justclickit.ru/flash/ufo/ufo%20(40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933056"/>
            <a:ext cx="1168283" cy="1541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65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1520" y="5679923"/>
            <a:ext cx="7045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Почему они такие маленькие?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justclickit.ru/flash/ufo/ufo%20(40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437112"/>
            <a:ext cx="1168283" cy="1541141"/>
          </a:xfrm>
          <a:prstGeom prst="rect">
            <a:avLst/>
          </a:prstGeom>
          <a:noFill/>
        </p:spPr>
      </p:pic>
      <p:pic>
        <p:nvPicPr>
          <p:cNvPr id="5" name="Picture 6" descr="http://justclickit.ru/flash/ufo/ufo%20(47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149080"/>
            <a:ext cx="1224136" cy="189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990" y="0"/>
            <a:ext cx="92376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71600" y="4990620"/>
            <a:ext cx="45145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это что за антенны?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justclickit.ru/flash/ufo/ufo%20(47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1224136" cy="1897412"/>
          </a:xfrm>
          <a:prstGeom prst="rect">
            <a:avLst/>
          </a:prstGeom>
          <a:noFill/>
        </p:spPr>
      </p:pic>
      <p:pic>
        <p:nvPicPr>
          <p:cNvPr id="5" name="Picture 4" descr="http://justclickit.ru/flash/ufo/ufo%20(40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276872"/>
            <a:ext cx="1168283" cy="1541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5776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11560" y="4918612"/>
            <a:ext cx="511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 упавшие звёздочки?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justclickit.ru/flash/ufo/ufo%20(47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1224136" cy="1897412"/>
          </a:xfrm>
          <a:prstGeom prst="rect">
            <a:avLst/>
          </a:prstGeom>
          <a:noFill/>
        </p:spPr>
      </p:pic>
      <p:pic>
        <p:nvPicPr>
          <p:cNvPr id="5" name="Picture 4" descr="http://justclickit.ru/flash/ufo/ufo%20(40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708920"/>
            <a:ext cx="1168283" cy="1541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989" y="1"/>
            <a:ext cx="4598306" cy="306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4571999" cy="305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4489746" cy="299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5692" y="1"/>
            <a:ext cx="459830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39"/>
            <a:ext cx="4572000" cy="305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986" y="3356992"/>
            <a:ext cx="496301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957883" cy="330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2554" y="188640"/>
            <a:ext cx="453144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499545" cy="300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466" y="3374069"/>
            <a:ext cx="4829534" cy="322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8641"/>
            <a:ext cx="4554750" cy="303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73902"/>
            <a:ext cx="2592288" cy="388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46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OJSC "MegaFon"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Andreeva Elena</dc:creator>
  <cp:lastModifiedBy>Andreeva Elena</cp:lastModifiedBy>
  <cp:revision>24</cp:revision>
  <dcterms:created xsi:type="dcterms:W3CDTF">2014-10-27T14:44:24Z</dcterms:created>
  <dcterms:modified xsi:type="dcterms:W3CDTF">2014-12-09T15:39:21Z</dcterms:modified>
</cp:coreProperties>
</file>