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va-lution.ru/witch_club/2013/08/14/kukly-zernovushka.html" TargetMode="External"/><Relationship Id="rId2" Type="http://schemas.openxmlformats.org/officeDocument/2006/relationships/hyperlink" Target="http://maminsite.ru/early.files/krupenichk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orld-dosug.ru/&#1050;&#1091;&#1082;&#1083;&#1099;_&#1086;&#1073;&#1077;&#1088;&#1077;&#1075;&#1080;_&#1089;&#1074;&#1086;&#1080;&#1084;&#1080;_&#1088;&#1091;&#1082;&#1072;&#1084;&#1080;_&#1080;_&#1084;&#1072;&#1089;&#1090;&#1077;&#1088;_&#1082;&#1083;&#1072;&#1089;&#1089;&#1099;" TargetMode="External"/><Relationship Id="rId4" Type="http://schemas.openxmlformats.org/officeDocument/2006/relationships/hyperlink" Target="http://rus-vopros.livejournal.com/366080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85608" y="4623610"/>
            <a:ext cx="2412820" cy="3252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200" dirty="0"/>
              <a:t>Варька. (К. </a:t>
            </a:r>
            <a:r>
              <a:rPr lang="ru-RU" sz="1200" dirty="0" err="1"/>
              <a:t>Лемох</a:t>
            </a:r>
            <a:r>
              <a:rPr lang="ru-RU" sz="1200" dirty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00" y="332656"/>
            <a:ext cx="3404060" cy="4298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8679"/>
            <a:ext cx="1746107" cy="230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60" y="325966"/>
            <a:ext cx="1690524" cy="2123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9408"/>
            <a:ext cx="1613210" cy="2183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Горизонтальный свиток 4"/>
          <p:cNvSpPr/>
          <p:nvPr/>
        </p:nvSpPr>
        <p:spPr>
          <a:xfrm>
            <a:off x="1624658" y="4948839"/>
            <a:ext cx="5683646" cy="1917754"/>
          </a:xfrm>
          <a:prstGeom prst="horizontalScroll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0070C0"/>
                </a:solidFill>
                <a:latin typeface="Franklin Gothic Demi Cond" panose="020B0706030402020204" pitchFamily="34" charset="0"/>
                <a:ea typeface="Batang" panose="02030600000101010101" pitchFamily="18" charset="-127"/>
                <a:cs typeface="Browallia New" panose="020B0604020202020204" pitchFamily="34" charset="-34"/>
              </a:rPr>
              <a:t>Крупеничка</a:t>
            </a:r>
            <a:endParaRPr lang="ru-RU" sz="4800" b="1" dirty="0">
              <a:solidFill>
                <a:srgbClr val="0070C0"/>
              </a:solidFill>
              <a:latin typeface="Franklin Gothic Demi Cond" panose="020B0706030402020204" pitchFamily="34" charset="0"/>
              <a:ea typeface="Batang" panose="02030600000101010101" pitchFamily="18" charset="-127"/>
              <a:cs typeface="Browallia New" panose="020B0604020202020204" pitchFamily="34" charset="-34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H="1" flipV="1">
            <a:off x="7452320" y="5815383"/>
            <a:ext cx="1691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Выполнила учитель МБОУ СОШ № 20 </a:t>
            </a:r>
            <a:r>
              <a:rPr lang="ru-RU" sz="1200" dirty="0" err="1"/>
              <a:t>г.о.Химки</a:t>
            </a:r>
            <a:r>
              <a:rPr lang="ru-RU" sz="1200" dirty="0"/>
              <a:t> </a:t>
            </a:r>
            <a:r>
              <a:rPr lang="ru-RU" sz="1200" dirty="0" err="1"/>
              <a:t>Л.В.Кравчук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6509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29" y="188640"/>
            <a:ext cx="2700300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690336"/>
            <a:ext cx="87129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Mistral" panose="03090702030407020403" pitchFamily="66" charset="0"/>
              </a:rPr>
              <a:t>Не </a:t>
            </a:r>
            <a:r>
              <a:rPr lang="ru-RU" sz="4400" dirty="0">
                <a:latin typeface="Mistral" panose="03090702030407020403" pitchFamily="66" charset="0"/>
              </a:rPr>
              <a:t>запрещай себе творить,</a:t>
            </a:r>
          </a:p>
          <a:p>
            <a:r>
              <a:rPr lang="ru-RU" sz="4400" dirty="0">
                <a:latin typeface="Mistral" panose="03090702030407020403" pitchFamily="66" charset="0"/>
              </a:rPr>
              <a:t>Пусть иногда выходит криво –</a:t>
            </a:r>
          </a:p>
          <a:p>
            <a:r>
              <a:rPr lang="ru-RU" sz="4400" dirty="0">
                <a:latin typeface="Mistral" panose="03090702030407020403" pitchFamily="66" charset="0"/>
              </a:rPr>
              <a:t> Твои нелепые мотивы</a:t>
            </a:r>
          </a:p>
          <a:p>
            <a:r>
              <a:rPr lang="ru-RU" sz="4400" dirty="0">
                <a:latin typeface="Mistral" panose="03090702030407020403" pitchFamily="66" charset="0"/>
              </a:rPr>
              <a:t> Никто не в силах повторить</a:t>
            </a:r>
            <a:r>
              <a:rPr lang="ru-RU" sz="4400" dirty="0" smtClean="0">
                <a:latin typeface="Mistral" panose="03090702030407020403" pitchFamily="66" charset="0"/>
              </a:rPr>
              <a:t>.</a:t>
            </a:r>
            <a:endParaRPr lang="ru-RU" sz="4400" dirty="0">
              <a:latin typeface="Mistral" panose="03090702030407020403" pitchFamily="66" charset="0"/>
            </a:endParaRPr>
          </a:p>
          <a:p>
            <a:pPr algn="r"/>
            <a:r>
              <a:rPr lang="ru-RU" sz="1400" dirty="0" err="1"/>
              <a:t>Эризн</a:t>
            </a:r>
            <a:endParaRPr lang="ru-RU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2" y="188640"/>
            <a:ext cx="3342901" cy="234003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2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98260" y="731520"/>
            <a:ext cx="4245540" cy="3474720"/>
          </a:xfrm>
        </p:spPr>
        <p:txBody>
          <a:bodyPr/>
          <a:lstStyle/>
          <a:p>
            <a:r>
              <a:rPr lang="ru-RU" b="1" u="sng" dirty="0"/>
              <a:t>Значения круп в </a:t>
            </a:r>
            <a:r>
              <a:rPr lang="ru-RU" b="1" u="sng" dirty="0" err="1"/>
              <a:t>крупеничке</a:t>
            </a:r>
            <a:r>
              <a:rPr lang="ru-RU" b="1" u="sng" dirty="0"/>
              <a:t>:</a:t>
            </a:r>
          </a:p>
          <a:p>
            <a:r>
              <a:rPr lang="ru-RU" dirty="0"/>
              <a:t>гречиха − сытость и богатство, </a:t>
            </a:r>
          </a:p>
          <a:p>
            <a:r>
              <a:rPr lang="ru-RU" dirty="0"/>
              <a:t>рис (самое дорогое зерно)  − на праздник,</a:t>
            </a:r>
          </a:p>
          <a:p>
            <a:r>
              <a:rPr lang="ru-RU" dirty="0"/>
              <a:t>перловка − на сытость, овес − на силу.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7239"/>
            <a:ext cx="2983124" cy="231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6" y="2204864"/>
            <a:ext cx="2830973" cy="200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2847468" cy="213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2885306" cy="216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5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624064" cy="2718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3615145" cy="2711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9546"/>
            <a:ext cx="3748300" cy="281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22459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4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0" y="332656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05526"/>
            <a:ext cx="4068622" cy="305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4" y="3690570"/>
            <a:ext cx="3798336" cy="2848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6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320479" cy="576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2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7766248" cy="18722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</a:t>
            </a:r>
            <a:r>
              <a:rPr lang="ru-RU" smtClean="0"/>
              <a:t>за занятие!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9986"/>
            <a:ext cx="4536504" cy="474206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39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1" cy="5040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/>
              <a:t>Ресурсы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http:http://stranamasterov.ru/node/255552</a:t>
            </a:r>
            <a:r>
              <a:rPr lang="en-US" dirty="0" smtClean="0"/>
              <a:t>//</a:t>
            </a:r>
            <a:endParaRPr lang="ru-RU" dirty="0" smtClean="0"/>
          </a:p>
          <a:p>
            <a:r>
              <a:rPr lang="en-US" dirty="0" smtClean="0"/>
              <a:t>pinigina.livejournal.com/37300.html</a:t>
            </a:r>
            <a:endParaRPr lang="ru-RU" dirty="0" smtClean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maminsite.ru/early.files/krupenichka.html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eva-lution.ru/witch_club/2013/08/14/kukly-zernovushka.html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rus-vopros.livejournal.com/3660803.html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http://world-dosug.ru/</a:t>
            </a:r>
            <a:r>
              <a:rPr lang="ru-RU" dirty="0" err="1" smtClean="0">
                <a:hlinkClick r:id="rId5"/>
              </a:rPr>
              <a:t>Куклы_обереги_своими_руками_и_мастер_классы</a:t>
            </a:r>
            <a:endParaRPr lang="ru-RU" dirty="0" smtClean="0"/>
          </a:p>
          <a:p>
            <a:r>
              <a:rPr lang="en-US" dirty="0"/>
              <a:t>http://yandex.ru/images/search?img_url=http%3A%2F%2Fimg1.liveinternet.ru%2Fimages%2Fattach%2Fc%2F2%2F64%2F308%2F64308898_1285077902_505429_source.jpg&amp;uinfo=sw-1366-sh-768-ww-1498-wh-733-pd-0.8999999761581421-wp-2x3_640x960&amp;_=1418334875357&amp;viewport=wide&amp;p=1&amp;text=</a:t>
            </a:r>
            <a:r>
              <a:rPr lang="ru-RU" dirty="0"/>
              <a:t>крупы%20виды%20названия&amp;</a:t>
            </a:r>
            <a:r>
              <a:rPr lang="en-US" dirty="0" err="1"/>
              <a:t>noreask</a:t>
            </a:r>
            <a:r>
              <a:rPr lang="en-US" dirty="0"/>
              <a:t>=1&amp;pos=35&amp;rpt=</a:t>
            </a:r>
            <a:r>
              <a:rPr lang="en-US" dirty="0" err="1"/>
              <a:t>simage&amp;lr</a:t>
            </a:r>
            <a:r>
              <a:rPr lang="en-US" dirty="0"/>
              <a:t>=213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4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</TotalTime>
  <Words>99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Варька. (К. Лемох)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занятие!</vt:lpstr>
      <vt:lpstr>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10</cp:revision>
  <dcterms:created xsi:type="dcterms:W3CDTF">2014-11-30T17:08:56Z</dcterms:created>
  <dcterms:modified xsi:type="dcterms:W3CDTF">2014-12-11T22:08:38Z</dcterms:modified>
</cp:coreProperties>
</file>