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7" r:id="rId4"/>
    <p:sldId id="268" r:id="rId5"/>
    <p:sldId id="271" r:id="rId6"/>
    <p:sldId id="272" r:id="rId7"/>
    <p:sldId id="258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FF26-B23A-4690-874A-5EFF2CA6A85F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616F-DAC6-483C-8421-D9CBF3CCFA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iki-unlimited.org/_fr/5/3079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33" y="214290"/>
            <a:ext cx="884920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0.proshkolu.ru/content/media/pic/std/4000000/3215000/3214780-e956e61f41ba6e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7058245" cy="6453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2.radikal.ru/i097/1301/70/48ca1030fc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29" y="0"/>
            <a:ext cx="8108858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lancejob.ru/upload/565/297171679791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-7386"/>
            <a:ext cx="6470684" cy="6865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43.radikal.ru/i101/1212/4f/184a83fa4c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67550" cy="6626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0-tub-ru.yandex.net/i?id=3c4a696ccfb59e6c9cf31bc5a541ab36-3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7" y="428604"/>
            <a:ext cx="8679764" cy="5786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-fotki.yandex.ru/get/6420/134271224.3c/0_91f25_39102009_X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143932" cy="6362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ybl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4494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572000" y="857232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«Что загадано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то надумано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 надумано – то сбудется!</a:t>
            </a:r>
          </a:p>
          <a:p>
            <a:pPr>
              <a:spcBef>
                <a:spcPct val="50000"/>
              </a:spcBef>
              <a:defRPr/>
            </a:pP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Что сбудется - не минуется».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19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7</cp:revision>
  <dcterms:created xsi:type="dcterms:W3CDTF">2014-11-01T02:30:05Z</dcterms:created>
  <dcterms:modified xsi:type="dcterms:W3CDTF">2014-12-10T04:01:20Z</dcterms:modified>
</cp:coreProperties>
</file>