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57" r:id="rId4"/>
    <p:sldId id="283" r:id="rId5"/>
    <p:sldId id="276" r:id="rId6"/>
    <p:sldId id="277" r:id="rId7"/>
    <p:sldId id="284" r:id="rId8"/>
    <p:sldId id="285" r:id="rId9"/>
    <p:sldId id="286" r:id="rId10"/>
    <p:sldId id="287" r:id="rId11"/>
    <p:sldId id="288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1C068D7-610D-43F8-9A35-FF7714C4C7D0}">
          <p14:sldIdLst>
            <p14:sldId id="256"/>
            <p14:sldId id="275"/>
            <p14:sldId id="257"/>
            <p14:sldId id="283"/>
            <p14:sldId id="276"/>
            <p14:sldId id="277"/>
            <p14:sldId id="284"/>
            <p14:sldId id="285"/>
            <p14:sldId id="286"/>
            <p14:sldId id="287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805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28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51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303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36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25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026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07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46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02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88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40672-819F-4C10-B1E1-0049DD571499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49C3-B7A5-422C-B247-397159DFB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63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967"/>
            <a:ext cx="8424936" cy="1470025"/>
          </a:xfrm>
        </p:spPr>
        <p:txBody>
          <a:bodyPr>
            <a:noAutofit/>
          </a:bodyPr>
          <a:lstStyle/>
          <a:p>
            <a:r>
              <a:rPr lang="ru-RU" sz="60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_HKSCS" panose="02020500000000000000" pitchFamily="18" charset="-120"/>
                <a:ea typeface="MingLiU_HKSCS" panose="02020500000000000000" pitchFamily="18" charset="-120"/>
              </a:rPr>
              <a:t>«Куколка Счастье»</a:t>
            </a:r>
            <a:endParaRPr lang="en-US" sz="60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509120"/>
            <a:ext cx="5256584" cy="216024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                          Выполнила: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Воспитатель подготовительной группы                                 ГБОУ СОШ №659.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                                  Макаревич И.М.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10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accent6">
                <a:lumMod val="40000"/>
                <a:lumOff val="60000"/>
              </a:schemeClr>
            </a:gs>
            <a:gs pos="61000">
              <a:schemeClr val="accent6">
                <a:lumMod val="40000"/>
                <a:lumOff val="6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13184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1700808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Определяем высоту юбки и присбариваем её. Завязать юбку надо как можно выше к шее, для этого после стягивания юбки нитки пропустить под ручками, тем самым подтянуть и укрепить юбочку.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29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30000">
              <a:schemeClr val="bg1">
                <a:lumMod val="85000"/>
              </a:schemeClr>
            </a:gs>
            <a:gs pos="70000">
              <a:schemeClr val="bg1"/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82202" cy="3744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2202" y="0"/>
            <a:ext cx="1879600" cy="3744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1802" y="-1"/>
            <a:ext cx="3810000" cy="3744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861048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Только </a:t>
            </a:r>
            <a:r>
              <a:rPr lang="ru-RU" sz="2400" b="1" dirty="0"/>
              <a:t>после надетой юбки можно привязывать волосы. Сзади их прядки соединить, закрыв весь затылок, крепко перевязать вокруг шеи.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884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911446"/>
            <a:ext cx="5201403" cy="4741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Заплести туго косу, завязать нитками, лентой, тесьмой на ваше усмотрение</a:t>
            </a:r>
            <a:r>
              <a:rPr lang="ru-RU" sz="2400" b="1" dirty="0" smtClean="0"/>
              <a:t>.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И </a:t>
            </a:r>
            <a:r>
              <a:rPr lang="ru-RU" sz="2400" b="1" dirty="0"/>
              <a:t>будьте счастливы!!!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993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chemeClr val="tx2">
                <a:lumMod val="20000"/>
                <a:lumOff val="8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134622"/>
            <a:ext cx="3949250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764704"/>
            <a:ext cx="41044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Куколка Счастье  </a:t>
            </a:r>
          </a:p>
          <a:p>
            <a:pPr algn="ctr"/>
            <a:r>
              <a:rPr lang="ru-RU" sz="2400" b="1" dirty="0" smtClean="0"/>
              <a:t>«Ржевское счастье» или «Долюшка» .  </a:t>
            </a:r>
          </a:p>
          <a:p>
            <a:r>
              <a:rPr lang="ru-RU" sz="2000" b="1" dirty="0" smtClean="0"/>
              <a:t>Это нарядная  и самая маленькая </a:t>
            </a:r>
          </a:p>
          <a:p>
            <a:r>
              <a:rPr lang="ru-RU" sz="2000" b="1" dirty="0" smtClean="0"/>
              <a:t>девочка (5-6 см</a:t>
            </a:r>
            <a:r>
              <a:rPr lang="ru-RU" sz="2000" b="1" dirty="0" smtClean="0"/>
              <a:t>.), с </a:t>
            </a:r>
            <a:r>
              <a:rPr lang="ru-RU" sz="2000" b="1" dirty="0" smtClean="0"/>
              <a:t>очень длинной косой ( до 15 см) и поднятыми к Солнцу ручками. </a:t>
            </a:r>
            <a:endParaRPr lang="ru-RU" sz="2000" b="1" dirty="0"/>
          </a:p>
          <a:p>
            <a:r>
              <a:rPr lang="ru-RU" sz="2000" b="1" dirty="0" smtClean="0"/>
              <a:t>Особое внимание  уделяется косе – она как символ женского начала и женской силы, символизирует  здоровье, достаток, красоту и долгую жизнь. Лучше всего если коса направленна вверх и вперед – к новым успехам и достижениям.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28603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5000">
              <a:schemeClr val="bg1"/>
            </a:gs>
            <a:gs pos="70000">
              <a:srgbClr val="FFFF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46" y="1196752"/>
            <a:ext cx="4291738" cy="4536504"/>
          </a:xfrm>
        </p:spPr>
      </p:pic>
      <p:sp>
        <p:nvSpPr>
          <p:cNvPr id="7" name="TextBox 6"/>
          <p:cNvSpPr txBox="1"/>
          <p:nvPr/>
        </p:nvSpPr>
        <p:spPr>
          <a:xfrm>
            <a:off x="4572000" y="692696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 smtClean="0"/>
              <a:t>Человек всю жизнь находится в поиске счастья – </a:t>
            </a:r>
            <a:r>
              <a:rPr lang="ru-RU" sz="2400" b="1" dirty="0" smtClean="0"/>
              <a:t>методом </a:t>
            </a:r>
            <a:r>
              <a:rPr lang="ru-RU" sz="2400" b="1" dirty="0" smtClean="0"/>
              <a:t>проб и ошибок. И поэтому наши предки нашли себе помощницу, советчицу и подругу. В русских народных сказках есть такая куколка – «помощница», которая оберегает, помогает в делах, дает советы.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9042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chemeClr val="bg1"/>
            </a:gs>
            <a:gs pos="70000">
              <a:schemeClr val="bg1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410" y="652782"/>
            <a:ext cx="4404590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43204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400" b="1" dirty="0" smtClean="0"/>
              <a:t>«Василиса – Прекрасная»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Именно в этой сказке, говорится о куколке «</a:t>
            </a:r>
            <a:r>
              <a:rPr lang="ru-RU" sz="2400" b="1" dirty="0" smtClean="0"/>
              <a:t>Долюшка».</a:t>
            </a:r>
            <a:endParaRPr lang="ru-RU" sz="2400" b="1" dirty="0" smtClean="0"/>
          </a:p>
          <a:p>
            <a:r>
              <a:rPr lang="ru-RU" sz="2400" b="1" dirty="0" smtClean="0"/>
              <a:t>Вспомним слова: «На куколка покушай, моего горя послушай»</a:t>
            </a:r>
          </a:p>
          <a:p>
            <a:r>
              <a:rPr lang="ru-RU" sz="2400" b="1" dirty="0" smtClean="0"/>
              <a:t>Куколка отвечала: «Не бойся, Василиса – Порекрасная! Поужинай, помолись да спать ложись. Утро вечера мудрее»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752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39999">
              <a:schemeClr val="bg1"/>
            </a:gs>
            <a:gs pos="70000">
              <a:schemeClr val="bg1"/>
            </a:gs>
            <a:gs pos="100000">
              <a:srgbClr val="FFEBF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96752"/>
            <a:ext cx="3672788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836712"/>
            <a:ext cx="43924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     </a:t>
            </a:r>
            <a:r>
              <a:rPr lang="ru-RU" sz="2800" b="1" dirty="0" smtClean="0"/>
              <a:t>Куколка «Счастье»</a:t>
            </a:r>
          </a:p>
          <a:p>
            <a:r>
              <a:rPr lang="ru-RU" sz="2400" b="1" dirty="0" smtClean="0"/>
              <a:t>Единственная из народных кукол имеет своеобразные туфельки – лапоточки (обутки), которые помогают ей на пути поиска счастья. </a:t>
            </a:r>
          </a:p>
          <a:p>
            <a:r>
              <a:rPr lang="ru-RU" sz="2400" b="1" dirty="0" smtClean="0"/>
              <a:t>Это очень милый и забавный талисман, она никого не оставит равнодушным. </a:t>
            </a:r>
          </a:p>
          <a:p>
            <a:r>
              <a:rPr lang="ru-RU" sz="2400" b="1" dirty="0" smtClean="0"/>
              <a:t>Обязательно поможет вам в достижении вашей цели. </a:t>
            </a:r>
          </a:p>
          <a:p>
            <a:endParaRPr lang="ru-RU" sz="2400" dirty="0"/>
          </a:p>
          <a:p>
            <a:pPr algn="ctr"/>
            <a:r>
              <a:rPr lang="ru-RU" sz="2400" dirty="0" smtClean="0"/>
              <a:t>          </a:t>
            </a:r>
            <a:r>
              <a:rPr lang="ru-RU" sz="2400" b="1" dirty="0" smtClean="0"/>
              <a:t>Возьмем в руки свое счастье!</a:t>
            </a:r>
          </a:p>
        </p:txBody>
      </p:sp>
    </p:spTree>
    <p:extLst>
      <p:ext uri="{BB962C8B-B14F-4D97-AF65-F5344CB8AC3E}">
        <p14:creationId xmlns:p14="http://schemas.microsoft.com/office/powerpoint/2010/main" xmlns="" val="411720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0000">
              <a:schemeClr val="bg1"/>
            </a:gs>
            <a:gs pos="70000">
              <a:schemeClr val="bg2">
                <a:lumMod val="75000"/>
              </a:schemeClr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852936"/>
            <a:ext cx="4295775" cy="3779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</a:t>
            </a:r>
            <a:r>
              <a:rPr lang="ru-RU" sz="2400" b="1" dirty="0" smtClean="0"/>
              <a:t>Кукла Счастье – просто загляденье</a:t>
            </a:r>
          </a:p>
          <a:p>
            <a:r>
              <a:rPr lang="ru-RU" sz="2400" b="1" dirty="0" smtClean="0"/>
              <a:t>                          Взрослым и детям – всем на удивленье!</a:t>
            </a:r>
          </a:p>
          <a:p>
            <a:r>
              <a:rPr lang="ru-RU" sz="2400" b="1" dirty="0" smtClean="0"/>
              <a:t>                          Коль хотите научиться, </a:t>
            </a:r>
          </a:p>
          <a:p>
            <a:r>
              <a:rPr lang="ru-RU" sz="2400" b="1" dirty="0" smtClean="0"/>
              <a:t>                          Эту куклу мастерить</a:t>
            </a:r>
          </a:p>
          <a:p>
            <a:r>
              <a:rPr lang="ru-RU" sz="2400" b="1" dirty="0" smtClean="0"/>
              <a:t>                          Вам придется не лениться</a:t>
            </a:r>
          </a:p>
          <a:p>
            <a:r>
              <a:rPr lang="ru-RU" sz="2400" b="1" dirty="0" smtClean="0"/>
              <a:t>                          И старанье приложить!!</a:t>
            </a:r>
          </a:p>
        </p:txBody>
      </p:sp>
    </p:spTree>
    <p:extLst>
      <p:ext uri="{BB962C8B-B14F-4D97-AF65-F5344CB8AC3E}">
        <p14:creationId xmlns:p14="http://schemas.microsoft.com/office/powerpoint/2010/main" xmlns="" val="60506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3000">
              <a:srgbClr val="D4DEFF"/>
            </a:gs>
            <a:gs pos="83000">
              <a:srgbClr val="D4DEFF"/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7747" y="2924943"/>
            <a:ext cx="5074251" cy="3636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110" y="476672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Для изготовления куклы «Счастья» нужны следующие материалы: </a:t>
            </a:r>
          </a:p>
          <a:p>
            <a:r>
              <a:rPr lang="ru-RU" sz="2400" b="1" dirty="0" smtClean="0"/>
              <a:t>Два </a:t>
            </a:r>
            <a:r>
              <a:rPr lang="ru-RU" sz="2400" b="1" dirty="0"/>
              <a:t>квадрата </a:t>
            </a:r>
            <a:r>
              <a:rPr lang="ru-RU" sz="2400" b="1" dirty="0" smtClean="0"/>
              <a:t>средней </a:t>
            </a:r>
            <a:r>
              <a:rPr lang="ru-RU" sz="2400" b="1" dirty="0"/>
              <a:t>плотности или аналогичной материи 10х10 см, </a:t>
            </a:r>
            <a:r>
              <a:rPr lang="ru-RU" sz="2400" b="1" dirty="0" smtClean="0"/>
              <a:t> лён сантехнический</a:t>
            </a:r>
            <a:r>
              <a:rPr lang="ru-RU" sz="2400" b="1" dirty="0"/>
              <a:t> </a:t>
            </a:r>
            <a:r>
              <a:rPr lang="ru-RU" sz="2400" b="1" dirty="0" smtClean="0"/>
              <a:t>или шерстяные нитки, два </a:t>
            </a:r>
            <a:r>
              <a:rPr lang="ru-RU" sz="2400" b="1" dirty="0"/>
              <a:t>кружка диаметром 3 см, </a:t>
            </a:r>
            <a:r>
              <a:rPr lang="ru-RU" sz="2400" b="1" dirty="0" smtClean="0"/>
              <a:t>полоска </a:t>
            </a:r>
            <a:r>
              <a:rPr lang="ru-RU" sz="2400" b="1" dirty="0"/>
              <a:t>яркой ткани для юбки длиной 12-14 см, высота 4-5 </a:t>
            </a:r>
            <a:r>
              <a:rPr lang="ru-RU" sz="2400" b="1" dirty="0" smtClean="0"/>
              <a:t>см, нитки </a:t>
            </a:r>
            <a:r>
              <a:rPr lang="ru-RU" sz="2400" b="1" dirty="0"/>
              <a:t>красные крепкие, </a:t>
            </a:r>
            <a:r>
              <a:rPr lang="ru-RU" sz="2400" b="1" dirty="0" smtClean="0"/>
              <a:t>ножницы.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310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800" y="522920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Тело</a:t>
            </a:r>
          </a:p>
          <a:p>
            <a:r>
              <a:rPr lang="ru-RU" sz="2400" b="1" dirty="0"/>
              <a:t>Далее из одного квадрата делаем скрутку, обвязываем на концах, надеваем и обвязываем "обутки". Способов обуть куклу очень много: обвязать, обшить, обмотать, и т.п.</a:t>
            </a:r>
            <a:endParaRPr lang="en-US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88640"/>
            <a:ext cx="4962128" cy="2100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132856"/>
            <a:ext cx="6802586" cy="27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2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2132856"/>
            <a:ext cx="5828587" cy="44477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0186" y="5882"/>
            <a:ext cx="23438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66926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Голову </a:t>
            </a:r>
            <a:r>
              <a:rPr lang="ru-RU" sz="2400" b="1" dirty="0"/>
              <a:t>помещаем в центр второго квадрата по диагонали. Оформляем лицо, рубашку, ручки, подгибая и перевязывая</a:t>
            </a:r>
            <a:r>
              <a:rPr lang="ru-RU" sz="2400" b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3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667</TotalTime>
  <Words>454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«Куколка Счастье»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UCB Pharma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тряпичная кукла</dc:title>
  <dc:creator>Executive</dc:creator>
  <cp:lastModifiedBy>User</cp:lastModifiedBy>
  <cp:revision>60</cp:revision>
  <dcterms:created xsi:type="dcterms:W3CDTF">2014-11-03T10:44:27Z</dcterms:created>
  <dcterms:modified xsi:type="dcterms:W3CDTF">2014-12-07T12:58:55Z</dcterms:modified>
</cp:coreProperties>
</file>