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821" r:id="rId2"/>
    <p:sldMasterId id="2147483881" r:id="rId3"/>
    <p:sldMasterId id="2147483893" r:id="rId4"/>
    <p:sldMasterId id="2147483905" r:id="rId5"/>
    <p:sldMasterId id="2147483917" r:id="rId6"/>
    <p:sldMasterId id="2147483941" r:id="rId7"/>
    <p:sldMasterId id="2147483965" r:id="rId8"/>
    <p:sldMasterId id="2147483977" r:id="rId9"/>
    <p:sldMasterId id="2147483989" r:id="rId10"/>
    <p:sldMasterId id="2147484001" r:id="rId11"/>
    <p:sldMasterId id="2147484037" r:id="rId12"/>
    <p:sldMasterId id="2147484061" r:id="rId13"/>
    <p:sldMasterId id="2147484085" r:id="rId14"/>
  </p:sldMasterIdLst>
  <p:notesMasterIdLst>
    <p:notesMasterId r:id="rId58"/>
  </p:notesMasterIdLst>
  <p:sldIdLst>
    <p:sldId id="256" r:id="rId15"/>
    <p:sldId id="314" r:id="rId16"/>
    <p:sldId id="278" r:id="rId17"/>
    <p:sldId id="265" r:id="rId18"/>
    <p:sldId id="257" r:id="rId19"/>
    <p:sldId id="258" r:id="rId20"/>
    <p:sldId id="259" r:id="rId21"/>
    <p:sldId id="271" r:id="rId22"/>
    <p:sldId id="261" r:id="rId23"/>
    <p:sldId id="263" r:id="rId24"/>
    <p:sldId id="273" r:id="rId25"/>
    <p:sldId id="269" r:id="rId26"/>
    <p:sldId id="274" r:id="rId27"/>
    <p:sldId id="267" r:id="rId28"/>
    <p:sldId id="280" r:id="rId29"/>
    <p:sldId id="281" r:id="rId30"/>
    <p:sldId id="282" r:id="rId31"/>
    <p:sldId id="283" r:id="rId32"/>
    <p:sldId id="284" r:id="rId33"/>
    <p:sldId id="315" r:id="rId34"/>
    <p:sldId id="286" r:id="rId35"/>
    <p:sldId id="316" r:id="rId36"/>
    <p:sldId id="289" r:id="rId37"/>
    <p:sldId id="311" r:id="rId38"/>
    <p:sldId id="313" r:id="rId39"/>
    <p:sldId id="312" r:id="rId40"/>
    <p:sldId id="302" r:id="rId41"/>
    <p:sldId id="293" r:id="rId42"/>
    <p:sldId id="294" r:id="rId43"/>
    <p:sldId id="295" r:id="rId44"/>
    <p:sldId id="292" r:id="rId45"/>
    <p:sldId id="296" r:id="rId46"/>
    <p:sldId id="298" r:id="rId47"/>
    <p:sldId id="297" r:id="rId48"/>
    <p:sldId id="299" r:id="rId49"/>
    <p:sldId id="300" r:id="rId50"/>
    <p:sldId id="301" r:id="rId51"/>
    <p:sldId id="305" r:id="rId52"/>
    <p:sldId id="306" r:id="rId53"/>
    <p:sldId id="307" r:id="rId54"/>
    <p:sldId id="308" r:id="rId55"/>
    <p:sldId id="304" r:id="rId56"/>
    <p:sldId id="309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BC8E9C-C95F-4171-AB21-80D9D794AB77}">
          <p14:sldIdLst>
            <p14:sldId id="256"/>
            <p14:sldId id="314"/>
            <p14:sldId id="278"/>
            <p14:sldId id="265"/>
            <p14:sldId id="257"/>
            <p14:sldId id="258"/>
            <p14:sldId id="259"/>
            <p14:sldId id="271"/>
            <p14:sldId id="261"/>
            <p14:sldId id="263"/>
            <p14:sldId id="273"/>
            <p14:sldId id="269"/>
            <p14:sldId id="274"/>
            <p14:sldId id="267"/>
          </p14:sldIdLst>
        </p14:section>
        <p14:section name="Раздел без заголовка" id="{9D53330F-390C-45E6-9BC0-19AD4CDD4549}">
          <p14:sldIdLst>
            <p14:sldId id="280"/>
            <p14:sldId id="281"/>
            <p14:sldId id="282"/>
            <p14:sldId id="283"/>
            <p14:sldId id="284"/>
            <p14:sldId id="315"/>
            <p14:sldId id="286"/>
            <p14:sldId id="316"/>
            <p14:sldId id="289"/>
            <p14:sldId id="311"/>
            <p14:sldId id="313"/>
            <p14:sldId id="312"/>
            <p14:sldId id="302"/>
            <p14:sldId id="293"/>
            <p14:sldId id="294"/>
            <p14:sldId id="295"/>
            <p14:sldId id="292"/>
            <p14:sldId id="296"/>
            <p14:sldId id="298"/>
            <p14:sldId id="297"/>
            <p14:sldId id="299"/>
            <p14:sldId id="300"/>
            <p14:sldId id="301"/>
            <p14:sldId id="305"/>
            <p14:sldId id="306"/>
            <p14:sldId id="307"/>
            <p14:sldId id="308"/>
            <p14:sldId id="304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88952" autoAdjust="0"/>
  </p:normalViewPr>
  <p:slideViewPr>
    <p:cSldViewPr>
      <p:cViewPr varScale="1">
        <p:scale>
          <a:sx n="65" d="100"/>
          <a:sy n="65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presProps" Target="pres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2FD50-5E6D-4B0C-871A-FF98D2B112DE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884A5-7F84-427A-8B0E-E0692480F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884A5-7F84-427A-8B0E-E0692480F3D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3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884A5-7F84-427A-8B0E-E0692480F3D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5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884A5-7F84-427A-8B0E-E0692480F3D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4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E58AAEC-1364-443A-8A71-75D98EDE6362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eaLnBrk="1" hangingPunct="1"/>
              <a:t>43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8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DAB58A5-ED21-43CD-BCC9-817E03AAE323}" type="slidenum">
              <a:rPr lang="ru-RU" altLang="ru-RU" sz="1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 altLang="ru-RU" sz="12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</a:rPr>
              <a:t>Красные гвоздики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9467-CCC3-4772-9B1F-9807D4A7A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4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7F18C-B957-4574-9A63-F55F8AE785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084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5DB65-72D7-4E81-96CE-0D2C1D5015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79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5A354-8678-46FA-AAAA-E75A7CD983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869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F43B-21E6-40E1-8FAA-D6675E8C5A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881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30202-647B-4A7E-9CFF-4266C2F4EE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634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4973-7006-43D8-84F1-D22ADDDBA4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962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ADAD-FD2F-4843-837F-620B1AEA90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719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6416E-1A96-4550-A1C2-5192D67FEE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390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81B65-5867-4B56-ADE3-ED8C1E520A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489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FE07F-BEC3-4E45-91A0-F26669A265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53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C82CC-0C4F-4822-856B-C4BEEFF376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1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1E79-8BED-4BC3-B48F-679633FD64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21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987BF-1F47-4855-B9D3-D7C7D6D282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403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0A8B0-623B-4BC8-BC82-9D0C01FBB0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90545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A205E-E5E7-4FA9-BE0B-7AB0CD09928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65648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30F0-00E5-4EFC-A64C-689F4FC291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87196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1CD88-52DB-4B2F-93F7-FEC2A716BA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46423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31BF0-5575-4AA4-B00B-1BA461B2BBA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56693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E0DF4-1074-425F-BB3F-D3A693DA8C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14882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94762-D86E-4001-81BB-BF8AE3ABAA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06214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306C0-4D8D-45C3-89E4-1C8A95AB67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54113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2ABC9-F55D-4C3D-8563-AF12B7AAE0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878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9467-CCC3-4772-9B1F-9807D4A7A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197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E8DBD-6C23-498C-9D77-C0D0B5029A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90576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01B48-0AB4-41D6-9D5F-69D97073D8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60826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3878-233D-457D-8A5D-0F8D9721B2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970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6C869-1B80-4E46-A034-C868DA335B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968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A9A21-9E9B-4C10-9FBF-E2E6D75004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75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F138B-83B2-4D34-AA4E-3F1B7F8610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918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E5AC8-8449-4A89-B690-3419E92461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377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BD3-FEC9-4B19-A85D-91683BC9F1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331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6CA62-2836-434A-AF08-9A137B256B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439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9220-B357-4C2D-9835-B95C4F15CC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9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178D-73C1-41D3-8507-EE95BD7A2F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359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1032F-CEB7-4C1E-9FBD-6A746C60593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718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1CE52-4CD6-43EF-9ACF-913ABE5DCF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710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EFD5-E7FB-49A3-BB0E-CA637D1C4C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543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3878-233D-457D-8A5D-0F8D9721B2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575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6C869-1B80-4E46-A034-C868DA335B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618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A9A21-9E9B-4C10-9FBF-E2E6D75004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70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F138B-83B2-4D34-AA4E-3F1B7F8610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937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E5AC8-8449-4A89-B690-3419E92461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839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BD3-FEC9-4B19-A85D-91683BC9F1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091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6CA62-2836-434A-AF08-9A137B256B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1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FD1B-91D2-4D7B-97A4-59A3C1CC0E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9450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9220-B357-4C2D-9835-B95C4F15CC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566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1032F-CEB7-4C1E-9FBD-6A746C60593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306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1CE52-4CD6-43EF-9ACF-913ABE5DCF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936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EFD5-E7FB-49A3-BB0E-CA637D1C4C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649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3878-233D-457D-8A5D-0F8D9721B2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421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6C869-1B80-4E46-A034-C868DA335B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855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A9A21-9E9B-4C10-9FBF-E2E6D75004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40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F138B-83B2-4D34-AA4E-3F1B7F8610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9551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E5AC8-8449-4A89-B690-3419E92461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413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BD3-FEC9-4B19-A85D-91683BC9F1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86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A300-6A4A-4301-94ED-122ACA57A4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976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6CA62-2836-434A-AF08-9A137B256B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707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9220-B357-4C2D-9835-B95C4F15CC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676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1032F-CEB7-4C1E-9FBD-6A746C60593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313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1CE52-4CD6-43EF-9ACF-913ABE5DCF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271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EFD5-E7FB-49A3-BB0E-CA637D1C4C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49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FDBF-A561-4A33-BCCB-C2F7E364B0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3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4E3D-9884-420B-B4E6-D0DE6AA254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9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5C43-16AE-4A94-B631-D759B0B595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9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3AA2B-6E3A-463C-B6D2-AFBBFBE4BE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1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178D-73C1-41D3-8507-EE95BD7A2F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21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6D8E-1FD4-466C-A21F-78B00B6BD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70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7F18C-B957-4574-9A63-F55F8AE785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81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1E79-8BED-4BC3-B48F-679633FD64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55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720E-DBCF-449F-A0FA-1EA6C72547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438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DE909-101B-4A87-A9CE-A3AF1DD80A1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6481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B0172-E1BB-494F-984A-10A660DE3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83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7A9C8-4F86-45AE-A9D0-3CBE047DD36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806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2E57C-2D1D-4062-8BCD-7298FAE80DE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939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A3326-1FA3-49EF-B101-8746317A57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3206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8310-0DEE-4E58-AA57-5FD3F00B020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329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FD1B-91D2-4D7B-97A4-59A3C1CC0E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1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33F98-D09C-43C0-9C0E-B9ACF3F23F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2202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4C447-BA91-4396-B6BB-EBE6FF2D07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1421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859DC-2BDC-405B-9B6F-DF039F09CA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681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E5CEB-C1F2-4D51-8CB5-867CB1AA61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3858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9467-CCC3-4772-9B1F-9807D4A7A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47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178D-73C1-41D3-8507-EE95BD7A2F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13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FD1B-91D2-4D7B-97A4-59A3C1CC0E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60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A300-6A4A-4301-94ED-122ACA57A4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50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FDBF-A561-4A33-BCCB-C2F7E364B0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01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4E3D-9884-420B-B4E6-D0DE6AA254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A300-6A4A-4301-94ED-122ACA57A4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16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5C43-16AE-4A94-B631-D759B0B595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48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3AA2B-6E3A-463C-B6D2-AFBBFBE4BE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05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6D8E-1FD4-466C-A21F-78B00B6BD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91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7F18C-B957-4574-9A63-F55F8AE785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432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1E79-8BED-4BC3-B48F-679633FD64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88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9467-CCC3-4772-9B1F-9807D4A7A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99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178D-73C1-41D3-8507-EE95BD7A2F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32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FD1B-91D2-4D7B-97A4-59A3C1CC0E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01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A300-6A4A-4301-94ED-122ACA57A4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1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FDBF-A561-4A33-BCCB-C2F7E364B0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FDBF-A561-4A33-BCCB-C2F7E364B0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106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4E3D-9884-420B-B4E6-D0DE6AA254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14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5C43-16AE-4A94-B631-D759B0B595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51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3AA2B-6E3A-463C-B6D2-AFBBFBE4BE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99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6D8E-1FD4-466C-A21F-78B00B6BD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60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7F18C-B957-4574-9A63-F55F8AE785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266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1E79-8BED-4BC3-B48F-679633FD64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67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9467-CCC3-4772-9B1F-9807D4A7A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79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178D-73C1-41D3-8507-EE95BD7A2F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36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FD1B-91D2-4D7B-97A4-59A3C1CC0E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682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A300-6A4A-4301-94ED-122ACA57A4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4E3D-9884-420B-B4E6-D0DE6AA254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274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FDBF-A561-4A33-BCCB-C2F7E364B0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543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4E3D-9884-420B-B4E6-D0DE6AA254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627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5C43-16AE-4A94-B631-D759B0B595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596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3AA2B-6E3A-463C-B6D2-AFBBFBE4BE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13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6D8E-1FD4-466C-A21F-78B00B6BD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41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7F18C-B957-4574-9A63-F55F8AE785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02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1E79-8BED-4BC3-B48F-679633FD64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016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9467-CCC3-4772-9B1F-9807D4A7A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826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178D-73C1-41D3-8507-EE95BD7A2F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63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FD1B-91D2-4D7B-97A4-59A3C1CC0E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3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5C43-16AE-4A94-B631-D759B0B595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283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A300-6A4A-4301-94ED-122ACA57A4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65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FDBF-A561-4A33-BCCB-C2F7E364B0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46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4E3D-9884-420B-B4E6-D0DE6AA254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83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5C43-16AE-4A94-B631-D759B0B595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331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3AA2B-6E3A-463C-B6D2-AFBBFBE4BE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751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6D8E-1FD4-466C-A21F-78B00B6BD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064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7F18C-B957-4574-9A63-F55F8AE785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630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1E79-8BED-4BC3-B48F-679633FD64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396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9467-CCC3-4772-9B1F-9807D4A7A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781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178D-73C1-41D3-8507-EE95BD7A2F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6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3AA2B-6E3A-463C-B6D2-AFBBFBE4BE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490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FD1B-91D2-4D7B-97A4-59A3C1CC0E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761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A300-6A4A-4301-94ED-122ACA57A4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8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FDBF-A561-4A33-BCCB-C2F7E364B0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650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4E3D-9884-420B-B4E6-D0DE6AA254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893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5C43-16AE-4A94-B631-D759B0B595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899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3AA2B-6E3A-463C-B6D2-AFBBFBE4BE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22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6D8E-1FD4-466C-A21F-78B00B6BD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882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7F18C-B957-4574-9A63-F55F8AE785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046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1E79-8BED-4BC3-B48F-679633FD64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347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9467-CCC3-4772-9B1F-9807D4A7A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8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6D8E-1FD4-466C-A21F-78B00B6BD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65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178D-73C1-41D3-8507-EE95BD7A2F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867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FD1B-91D2-4D7B-97A4-59A3C1CC0E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221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A300-6A4A-4301-94ED-122ACA57A4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129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FDBF-A561-4A33-BCCB-C2F7E364B0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764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4E3D-9884-420B-B4E6-D0DE6AA254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747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5C43-16AE-4A94-B631-D759B0B595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44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3AA2B-6E3A-463C-B6D2-AFBBFBE4BE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018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6D8E-1FD4-466C-A21F-78B00B6BD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934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7F18C-B957-4574-9A63-F55F8AE785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758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1E79-8BED-4BC3-B48F-679633FD64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5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6D2ED7-CFCD-46B7-BE45-00F1E722DA8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340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03D4A8">
                <a:alpha val="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7EED6D-D4C7-400F-A0CA-77BEAD87B49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2B2898-0684-4C8C-9649-BCDF2E3C5827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4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A2F52-E15B-447F-B29F-36A22D9AD03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208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A2F52-E15B-447F-B29F-36A22D9AD03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317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A2F52-E15B-447F-B29F-36A22D9AD03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575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6D2ED7-CFCD-46B7-BE45-00F1E722DA8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823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F2F147-D7F0-4AC6-BA63-D0D04161F51E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6D2ED7-CFCD-46B7-BE45-00F1E722DA8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472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6D2ED7-CFCD-46B7-BE45-00F1E722DA8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51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6D2ED7-CFCD-46B7-BE45-00F1E722DA8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996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6D2ED7-CFCD-46B7-BE45-00F1E722DA8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085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6D2ED7-CFCD-46B7-BE45-00F1E722DA8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470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6D2ED7-CFCD-46B7-BE45-00F1E722DA8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408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085;&#1072;&#1087;&#1072;&#1076;&#1077;&#1085;&#1080;&#1077;%20&#1043;&#1080;&#1090;&#1083;&#1077;&#1088;&#1072;.avi" TargetMode="External"/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44;&#1086;&#1082;&#1091;&#1084;&#1077;&#1085;&#1090;&#1072;&#1094;&#1080;&#1103;\&#1055;&#1088;&#1077;&#1079;&#1077;&#1085;&#1090;&#1072;&#1094;&#1080;&#1103;\1945\na_bezymyannoy_H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01.xml"/><Relationship Id="rId1" Type="http://schemas.openxmlformats.org/officeDocument/2006/relationships/audio" Target="file:///D:\&#1052;&#1086;&#1080;%20&#1076;&#1086;&#1082;&#1091;&#1084;&#1077;&#1085;&#1090;&#1099;\&#1044;&#1086;&#1082;&#1091;&#1084;&#1077;&#1085;&#1090;&#1072;&#1094;&#1080;&#1103;\&#1055;&#1088;&#1077;&#1079;&#1077;&#1085;&#1090;&#1072;&#1094;&#1080;&#1103;\1945\nnop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06.xml"/><Relationship Id="rId1" Type="http://schemas.openxmlformats.org/officeDocument/2006/relationships/video" Target="file:///C:\Documents%20and%20Settings\1\&#1052;&#1086;&#1080;%20&#1076;&#1086;&#1082;&#1091;&#1084;&#1077;&#1085;&#1090;&#1099;\&#1082;&#1086;&#1085;&#1082;&#1091;&#1088;&#1089;\&#1073;&#1080;&#1090;&#1074;&#1099;%20&#1042;&#1054;&#1042;\09.avi" TargetMode="External"/><Relationship Id="rId5" Type="http://schemas.openxmlformats.org/officeDocument/2006/relationships/image" Target="../media/image31.jpeg"/><Relationship Id="rId4" Type="http://schemas.openxmlformats.org/officeDocument/2006/relationships/hyperlink" Target="&#1075;&#1077;&#1085;&#1077;&#1088;&#1072;&#1083;%20&#1087;&#1072;&#1091;&#1083;&#1102;&#1089;.av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12.xml"/><Relationship Id="rId1" Type="http://schemas.openxmlformats.org/officeDocument/2006/relationships/audio" Target="file:///C:\Documents%20and%20Settings\&#1044;&#1084;&#1080;&#1090;p&#1080;&#1081;\&#1056;&#1072;&#1073;&#1086;&#1095;&#1080;&#1081;%20&#1089;&#1090;&#1086;&#1083;\&#1076;&#1083;&#1103;%20&#1044;&#1085;&#1103;%20&#1055;&#1086;&#1073;&#1077;&#1076;&#1099;\&#1044;&#1077;&#1085;&#1100;%20&#1055;&#1086;&#1073;&#1077;&#1076;&#1099;.mp3" TargetMode="Externa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langarsk.ru/uploads/posts/2009-05/1242061286_pro-29_page_02_image_0003.jpg" TargetMode="External"/><Relationship Id="rId2" Type="http://schemas.openxmlformats.org/officeDocument/2006/relationships/slideLayout" Target="../slideLayouts/slideLayout106.xml"/><Relationship Id="rId1" Type="http://schemas.openxmlformats.org/officeDocument/2006/relationships/audio" Target="file:///D:\&#1052;&#1086;&#1080;%20&#1076;&#1086;&#1082;&#1091;&#1084;&#1077;&#1085;&#1090;&#1099;\&#1044;&#1086;&#1082;&#1091;&#1084;&#1077;&#1085;&#1090;&#1072;&#1094;&#1080;&#1103;\&#1055;&#1088;&#1077;&#1079;&#1077;&#1085;&#1090;&#1072;&#1094;&#1080;&#1103;\1945\&#1050;&#1086;&#1087;&#1080;&#1103;%20&#1056;&#1077;&#1082;&#1074;&#1080;&#1077;&#1084;%20&#1052;&#1086;&#1094;&#1072;&#1088;&#1090;&#1072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01.xml"/><Relationship Id="rId1" Type="http://schemas.openxmlformats.org/officeDocument/2006/relationships/audio" Target="file:///D:\&#1052;&#1086;&#1080;%20&#1076;&#1086;&#1082;&#1091;&#1084;&#1077;&#1085;&#1090;&#1099;\&#1044;&#1086;&#1082;&#1091;&#1084;&#1077;&#1085;&#1090;&#1072;&#1094;&#1080;&#1103;\&#1055;&#1088;&#1077;&#1079;&#1077;&#1085;&#1090;&#1072;&#1094;&#1080;&#1103;\1945\&#1089;&#1074;&#1103;&#1097;&#1077;&#1085;&#1085;&#1072;&#1103;%20&#1074;&#1086;&#1081;&#1085;&#1072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3.xml"/><Relationship Id="rId1" Type="http://schemas.openxmlformats.org/officeDocument/2006/relationships/audio" Target="file:///C:\Documents%20and%20Settings\Alex\&#1056;&#1072;&#1073;&#1086;&#1095;&#1080;&#1081;%20&#1089;&#1090;&#1086;&#1083;\&#1042;&#1054;&#1074;\&#1050;&#1051;&#1040;&#1057;&#1057;&#1053;&#1067;&#1049;%20&#1063;&#1040;&#1057;\&#1085;&#1072;&#1095;&#1072;&#1083;&#1086;%20&#1074;&#1086;&#1081;&#1085;&#1099;2.mp3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91061"/>
            <a:ext cx="8229600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помнили...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Чтобы поняли...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7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0116" name="Picture 2" descr="C:\Documents and Settings\Олег\Рабочий стол\army25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082150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512" y="260350"/>
            <a:ext cx="4316288" cy="63373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ru-RU" altLang="ru-RU" dirty="0" smtClean="0"/>
          </a:p>
        </p:txBody>
      </p:sp>
      <p:pic>
        <p:nvPicPr>
          <p:cNvPr id="11267" name="Picture 7" descr="20_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9502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63" y="188913"/>
            <a:ext cx="8129587" cy="1414462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свидания, мальчики!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вернуться назад!</a:t>
            </a:r>
          </a:p>
        </p:txBody>
      </p:sp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8352482" cy="4525938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1" y="1628799"/>
            <a:ext cx="4583112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5" y="1628800"/>
            <a:ext cx="4248596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17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672"/>
            <a:ext cx="4176713" cy="576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838" y="476672"/>
            <a:ext cx="4321175" cy="572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4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брестская крепость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13"/>
            <a:ext cx="4157663" cy="5041155"/>
          </a:xfrm>
        </p:spPr>
      </p:pic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i="1" dirty="0" smtClean="0"/>
              <a:t>Я – Брест. </a:t>
            </a:r>
          </a:p>
          <a:p>
            <a:pPr eaLnBrk="1" hangingPunct="1">
              <a:buFontTx/>
              <a:buNone/>
            </a:pPr>
            <a:r>
              <a:rPr lang="ru-RU" altLang="ru-RU" b="1" i="1" dirty="0" smtClean="0"/>
              <a:t>Я стою 			   	     обожжённый. </a:t>
            </a:r>
          </a:p>
          <a:p>
            <a:pPr eaLnBrk="1" hangingPunct="1">
              <a:buFontTx/>
              <a:buNone/>
            </a:pPr>
            <a:r>
              <a:rPr lang="ru-RU" altLang="ru-RU" b="1" i="1" dirty="0" smtClean="0"/>
              <a:t>Я бьюсь </a:t>
            </a:r>
          </a:p>
          <a:p>
            <a:pPr eaLnBrk="1" hangingPunct="1">
              <a:buFontTx/>
              <a:buNone/>
            </a:pPr>
            <a:r>
              <a:rPr lang="ru-RU" altLang="ru-RU" b="1" i="1" dirty="0" smtClean="0"/>
              <a:t>за солдатскую честь.</a:t>
            </a:r>
          </a:p>
          <a:p>
            <a:pPr eaLnBrk="1" hangingPunct="1">
              <a:buFontTx/>
              <a:buNone/>
            </a:pPr>
            <a:r>
              <a:rPr lang="ru-RU" altLang="ru-RU" b="1" i="1" dirty="0" smtClean="0"/>
              <a:t>И нет здесь, </a:t>
            </a:r>
          </a:p>
          <a:p>
            <a:pPr eaLnBrk="1" hangingPunct="1">
              <a:buFontTx/>
              <a:buNone/>
            </a:pPr>
            <a:r>
              <a:rPr lang="ru-RU" altLang="ru-RU" b="1" i="1" dirty="0"/>
              <a:t>	</a:t>
            </a:r>
            <a:r>
              <a:rPr lang="ru-RU" altLang="ru-RU" b="1" i="1" dirty="0" smtClean="0"/>
              <a:t>	   нет сражённых.</a:t>
            </a:r>
          </a:p>
          <a:p>
            <a:pPr eaLnBrk="1" hangingPunct="1">
              <a:buFontTx/>
              <a:buNone/>
            </a:pPr>
            <a:r>
              <a:rPr lang="ru-RU" altLang="ru-RU" b="1" i="1" dirty="0" smtClean="0"/>
              <a:t>Здесь только </a:t>
            </a:r>
          </a:p>
          <a:p>
            <a:pPr eaLnBrk="1" hangingPunct="1">
              <a:buFontTx/>
              <a:buNone/>
            </a:pPr>
            <a:r>
              <a:rPr lang="ru-RU" altLang="ru-RU" b="1" i="1" dirty="0"/>
              <a:t>	</a:t>
            </a:r>
            <a:r>
              <a:rPr lang="ru-RU" altLang="ru-RU" b="1" i="1" dirty="0" smtClean="0"/>
              <a:t>	   убитые есть.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749865" y="116631"/>
            <a:ext cx="7495125" cy="151216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Impact"/>
              </a:rPr>
              <a:t>Брестская крепость</a:t>
            </a:r>
          </a:p>
        </p:txBody>
      </p:sp>
    </p:spTree>
    <p:extLst>
      <p:ext uri="{BB962C8B-B14F-4D97-AF65-F5344CB8AC3E}">
        <p14:creationId xmlns:p14="http://schemas.microsoft.com/office/powerpoint/2010/main" val="173362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25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WordArt 3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7775575" cy="2613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Битва под Москвой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39" y="5836766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сентября 1941 — 20 апреля 1942</a:t>
            </a:r>
          </a:p>
        </p:txBody>
      </p:sp>
    </p:spTree>
    <p:extLst>
      <p:ext uri="{BB962C8B-B14F-4D97-AF65-F5344CB8AC3E}">
        <p14:creationId xmlns:p14="http://schemas.microsoft.com/office/powerpoint/2010/main" val="16736841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Рисунок 1" descr="8417a1d30aaeb485e8491ce205526824_fu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 descr="17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51" y="0"/>
            <a:ext cx="4275137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51520" y="1165225"/>
            <a:ext cx="456875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800" dirty="0" smtClean="0">
                <a:solidFill>
                  <a:srgbClr val="FF0000"/>
                </a:solidFill>
                <a:latin typeface="Arial Black" pitchFamily="34" charset="0"/>
              </a:rPr>
              <a:t>Велика Россия, а отступать некуда – позади Москва!</a:t>
            </a:r>
          </a:p>
        </p:txBody>
      </p:sp>
      <p:pic>
        <p:nvPicPr>
          <p:cNvPr id="8" name="na_bezymyannoy_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3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88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45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3e0c_118fb021_X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aa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043608" y="2062104"/>
            <a:ext cx="6825630" cy="31369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Блокада Ленинграда</a:t>
            </a:r>
          </a:p>
        </p:txBody>
      </p:sp>
      <p:sp>
        <p:nvSpPr>
          <p:cNvPr id="98309" name="Rectangle 9"/>
          <p:cNvSpPr>
            <a:spLocks noChangeArrowheads="1"/>
          </p:cNvSpPr>
          <p:nvPr/>
        </p:nvSpPr>
        <p:spPr bwMode="auto">
          <a:xfrm>
            <a:off x="304800" y="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 smtClean="0">
                <a:solidFill>
                  <a:schemeClr val="bg1"/>
                </a:solidFill>
              </a:rPr>
              <a:t>8 сентября 1941 </a:t>
            </a:r>
            <a:r>
              <a:rPr lang="ru-RU" altLang="ru-RU" sz="2400" b="1" i="1" dirty="0" smtClean="0">
                <a:solidFill>
                  <a:schemeClr val="bg1"/>
                </a:solidFill>
              </a:rPr>
              <a:t>- 27 января </a:t>
            </a:r>
            <a:r>
              <a:rPr lang="ru-RU" altLang="ru-RU" sz="2400" b="1" i="1" dirty="0" smtClean="0">
                <a:solidFill>
                  <a:schemeClr val="bg1"/>
                </a:solidFill>
              </a:rPr>
              <a:t>1943 </a:t>
            </a:r>
            <a:r>
              <a:rPr lang="ru-RU" altLang="ru-RU" sz="2400" b="1" i="1" dirty="0" smtClean="0">
                <a:solidFill>
                  <a:schemeClr val="bg1"/>
                </a:solidFill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 smtClean="0">
                <a:solidFill>
                  <a:schemeClr val="bg1"/>
                </a:solidFill>
              </a:rPr>
              <a:t>900 </a:t>
            </a:r>
            <a:r>
              <a:rPr lang="ru-RU" altLang="ru-RU" sz="2400" b="1" i="1" dirty="0" smtClean="0">
                <a:solidFill>
                  <a:schemeClr val="bg1"/>
                </a:solidFill>
              </a:rPr>
              <a:t>дней  мужества и героизма.</a:t>
            </a:r>
          </a:p>
        </p:txBody>
      </p:sp>
      <p:pic>
        <p:nvPicPr>
          <p:cNvPr id="7" name="nno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3508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357354"/>
      </p:ext>
    </p:extLst>
  </p:cSld>
  <p:clrMapOvr>
    <a:masterClrMapping/>
  </p:clrMapOvr>
  <p:transition spd="med" advClick="0" advTm="1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1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66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4452" name="Picture 12" descr="1941_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30561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kern="0" dirty="0">
                <a:solidFill>
                  <a:srgbClr val="FF0000"/>
                </a:solidFill>
                <a:latin typeface="Arial"/>
              </a:rPr>
              <a:t>Снабжение города и войск удалось наладить по «Дороге жизни» (через Ладожское оз.).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30561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kern="0" dirty="0">
                <a:solidFill>
                  <a:srgbClr val="000000"/>
                </a:solidFill>
                <a:latin typeface="Arial"/>
              </a:rPr>
              <a:t>Снабжение города и войск удалось наладить по «Дороге жизни» (через Ладожское оз.).</a:t>
            </a:r>
          </a:p>
        </p:txBody>
      </p:sp>
      <p:pic>
        <p:nvPicPr>
          <p:cNvPr id="7" name="Picture 12" descr="1941_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80" y="-3047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5380" y="2967335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altLang="ru-RU" sz="4000" b="1" dirty="0">
              <a:solidFill>
                <a:srgbClr val="FF0000"/>
              </a:solidFill>
            </a:endParaRPr>
          </a:p>
          <a:p>
            <a:pPr algn="ctr"/>
            <a:r>
              <a:rPr lang="ru-RU" altLang="ru-RU" sz="4000" b="1" dirty="0" smtClean="0">
                <a:solidFill>
                  <a:srgbClr val="FF0000"/>
                </a:solidFill>
              </a:rPr>
              <a:t>Снабжение </a:t>
            </a:r>
            <a:r>
              <a:rPr lang="ru-RU" altLang="ru-RU" sz="4000" b="1" dirty="0">
                <a:solidFill>
                  <a:srgbClr val="FF0000"/>
                </a:solidFill>
              </a:rPr>
              <a:t>города и войск удалось наладить </a:t>
            </a:r>
            <a:endParaRPr lang="ru-RU" alt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altLang="ru-RU" sz="4000" b="1" dirty="0" smtClean="0">
                <a:solidFill>
                  <a:srgbClr val="FF0000"/>
                </a:solidFill>
              </a:rPr>
              <a:t>по </a:t>
            </a:r>
            <a:r>
              <a:rPr lang="ru-RU" altLang="ru-RU" sz="4000" b="1" dirty="0">
                <a:solidFill>
                  <a:srgbClr val="FF0000"/>
                </a:solidFill>
              </a:rPr>
              <a:t>«Дороге жизни» </a:t>
            </a:r>
            <a:endParaRPr lang="ru-RU" alt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altLang="ru-RU" sz="4000" b="1" dirty="0" smtClean="0">
                <a:solidFill>
                  <a:srgbClr val="FF0000"/>
                </a:solidFill>
              </a:rPr>
              <a:t>через </a:t>
            </a:r>
            <a:r>
              <a:rPr lang="ru-RU" altLang="ru-RU" sz="4000" b="1" dirty="0">
                <a:solidFill>
                  <a:srgbClr val="FF0000"/>
                </a:solidFill>
              </a:rPr>
              <a:t>Ладожское 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озеро</a:t>
            </a:r>
            <a:endParaRPr lang="ru-RU" alt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1565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Сталинградская битва, разгром армии Паулю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208962" cy="21328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Сталинградская битва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9096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chemeClr val="bg1"/>
                </a:solidFill>
                <a:latin typeface="Tahoma"/>
              </a:rPr>
              <a:t>  17 июля 1942  – 2 февраля 1943 </a:t>
            </a:r>
            <a:endParaRPr lang="ru-RU" altLang="ru-RU" sz="3200" b="1" dirty="0">
              <a:solidFill>
                <a:schemeClr val="bg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2052210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память павших, во славу живых!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6712"/>
            <a:ext cx="3816350" cy="32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8720" y="836712"/>
            <a:ext cx="4032250" cy="32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4221088"/>
            <a:ext cx="54991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04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5516563"/>
          </a:xfrm>
          <a:prstGeom prst="rect">
            <a:avLst/>
          </a:prstGeom>
        </p:spPr>
      </p:pic>
      <p:pic>
        <p:nvPicPr>
          <p:cNvPr id="3" name="Picture 3" descr="сталинград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0"/>
            <a:ext cx="4392612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023" y="5655300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</a:rPr>
              <a:t>Сталинградская </a:t>
            </a:r>
            <a:endParaRPr lang="ru-RU" altLang="ru-RU" sz="2400" b="1" dirty="0" smtClean="0">
              <a:solidFill>
                <a:srgbClr val="FF0000"/>
              </a:solidFill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</a:rPr>
              <a:t>панорама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641" y="5658748"/>
            <a:ext cx="22347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</a:rPr>
              <a:t>Город- герой </a:t>
            </a:r>
            <a:endParaRPr lang="ru-RU" altLang="ru-RU" sz="800" b="1" dirty="0">
              <a:solidFill>
                <a:srgbClr val="FF0000"/>
              </a:solidFill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</a:rPr>
              <a:t>Сталинград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9440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pobeda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8208962" cy="2613025"/>
          </a:xfrm>
          <a:custGeom>
            <a:avLst/>
            <a:gdLst>
              <a:gd name="connsiteX0" fmla="*/ 0 w 8208962"/>
              <a:gd name="connsiteY0" fmla="*/ 0 h 2613025"/>
              <a:gd name="connsiteX1" fmla="*/ 8208962 w 8208962"/>
              <a:gd name="connsiteY1" fmla="*/ 0 h 2613025"/>
              <a:gd name="connsiteX2" fmla="*/ 8208962 w 8208962"/>
              <a:gd name="connsiteY2" fmla="*/ 2613025 h 2613025"/>
              <a:gd name="connsiteX3" fmla="*/ 0 w 8208962"/>
              <a:gd name="connsiteY3" fmla="*/ 2613025 h 2613025"/>
              <a:gd name="connsiteX4" fmla="*/ 0 w 8208962"/>
              <a:gd name="connsiteY4" fmla="*/ 0 h 2613025"/>
              <a:gd name="connsiteX0" fmla="*/ 0 w 8208962"/>
              <a:gd name="connsiteY0" fmla="*/ 0 h 2613025"/>
              <a:gd name="connsiteX1" fmla="*/ 4019806 w 8208962"/>
              <a:gd name="connsiteY1" fmla="*/ 76558 h 2613025"/>
              <a:gd name="connsiteX2" fmla="*/ 8208962 w 8208962"/>
              <a:gd name="connsiteY2" fmla="*/ 0 h 2613025"/>
              <a:gd name="connsiteX3" fmla="*/ 8208962 w 8208962"/>
              <a:gd name="connsiteY3" fmla="*/ 2613025 h 2613025"/>
              <a:gd name="connsiteX4" fmla="*/ 0 w 8208962"/>
              <a:gd name="connsiteY4" fmla="*/ 2613025 h 2613025"/>
              <a:gd name="connsiteX5" fmla="*/ 0 w 8208962"/>
              <a:gd name="connsiteY5" fmla="*/ 0 h 2613025"/>
              <a:gd name="connsiteX0" fmla="*/ 0 w 8208962"/>
              <a:gd name="connsiteY0" fmla="*/ 0 h 2613025"/>
              <a:gd name="connsiteX1" fmla="*/ 3946064 w 8208962"/>
              <a:gd name="connsiteY1" fmla="*/ 666493 h 2613025"/>
              <a:gd name="connsiteX2" fmla="*/ 8208962 w 8208962"/>
              <a:gd name="connsiteY2" fmla="*/ 0 h 2613025"/>
              <a:gd name="connsiteX3" fmla="*/ 8208962 w 8208962"/>
              <a:gd name="connsiteY3" fmla="*/ 2613025 h 2613025"/>
              <a:gd name="connsiteX4" fmla="*/ 0 w 8208962"/>
              <a:gd name="connsiteY4" fmla="*/ 2613025 h 2613025"/>
              <a:gd name="connsiteX5" fmla="*/ 0 w 8208962"/>
              <a:gd name="connsiteY5" fmla="*/ 0 h 2613025"/>
              <a:gd name="connsiteX0" fmla="*/ 0 w 8208962"/>
              <a:gd name="connsiteY0" fmla="*/ 0 h 2613025"/>
              <a:gd name="connsiteX1" fmla="*/ 3946064 w 8208962"/>
              <a:gd name="connsiteY1" fmla="*/ 1153190 h 2613025"/>
              <a:gd name="connsiteX2" fmla="*/ 8208962 w 8208962"/>
              <a:gd name="connsiteY2" fmla="*/ 0 h 2613025"/>
              <a:gd name="connsiteX3" fmla="*/ 8208962 w 8208962"/>
              <a:gd name="connsiteY3" fmla="*/ 2613025 h 2613025"/>
              <a:gd name="connsiteX4" fmla="*/ 0 w 8208962"/>
              <a:gd name="connsiteY4" fmla="*/ 2613025 h 2613025"/>
              <a:gd name="connsiteX5" fmla="*/ 0 w 8208962"/>
              <a:gd name="connsiteY5" fmla="*/ 0 h 2613025"/>
              <a:gd name="connsiteX0" fmla="*/ 0 w 8208962"/>
              <a:gd name="connsiteY0" fmla="*/ 0 h 2613025"/>
              <a:gd name="connsiteX1" fmla="*/ 4005057 w 8208962"/>
              <a:gd name="connsiteY1" fmla="*/ 17564 h 2613025"/>
              <a:gd name="connsiteX2" fmla="*/ 8208962 w 8208962"/>
              <a:gd name="connsiteY2" fmla="*/ 0 h 2613025"/>
              <a:gd name="connsiteX3" fmla="*/ 8208962 w 8208962"/>
              <a:gd name="connsiteY3" fmla="*/ 2613025 h 2613025"/>
              <a:gd name="connsiteX4" fmla="*/ 0 w 8208962"/>
              <a:gd name="connsiteY4" fmla="*/ 2613025 h 2613025"/>
              <a:gd name="connsiteX5" fmla="*/ 0 w 8208962"/>
              <a:gd name="connsiteY5" fmla="*/ 0 h 261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8962" h="2613025">
                <a:moveTo>
                  <a:pt x="0" y="0"/>
                </a:moveTo>
                <a:lnTo>
                  <a:pt x="4005057" y="17564"/>
                </a:lnTo>
                <a:lnTo>
                  <a:pt x="8208962" y="0"/>
                </a:lnTo>
                <a:lnTo>
                  <a:pt x="8208962" y="2613025"/>
                </a:lnTo>
                <a:lnTo>
                  <a:pt x="0" y="2613025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Deflate">
              <a:avLst>
                <a:gd name="adj" fmla="val 267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Курская Дуга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3418" y="5866480"/>
            <a:ext cx="9167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/>
              <a:t> 5 июля 1943 – 23 августа 1943 </a:t>
            </a: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94823706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943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29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FF0000"/>
                </a:solidFill>
              </a:rPr>
              <a:t>Боролись все за честь и за Отчизну</a:t>
            </a:r>
            <a:endParaRPr lang="ru-RU" alt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55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alt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7" name="Picture 5" descr="0_109de_46f664a3_XL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"/>
          <a:stretch>
            <a:fillRect/>
          </a:stretch>
        </p:blipFill>
        <p:spPr bwMode="auto">
          <a:xfrm>
            <a:off x="-5182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8208962" cy="2375991"/>
          </a:xfrm>
          <a:custGeom>
            <a:avLst/>
            <a:gdLst>
              <a:gd name="connsiteX0" fmla="*/ 0 w 8208962"/>
              <a:gd name="connsiteY0" fmla="*/ 0 h 2613025"/>
              <a:gd name="connsiteX1" fmla="*/ 8208962 w 8208962"/>
              <a:gd name="connsiteY1" fmla="*/ 0 h 2613025"/>
              <a:gd name="connsiteX2" fmla="*/ 8208962 w 8208962"/>
              <a:gd name="connsiteY2" fmla="*/ 2613025 h 2613025"/>
              <a:gd name="connsiteX3" fmla="*/ 0 w 8208962"/>
              <a:gd name="connsiteY3" fmla="*/ 2613025 h 2613025"/>
              <a:gd name="connsiteX4" fmla="*/ 0 w 8208962"/>
              <a:gd name="connsiteY4" fmla="*/ 0 h 2613025"/>
              <a:gd name="connsiteX0" fmla="*/ 0 w 8208962"/>
              <a:gd name="connsiteY0" fmla="*/ 0 h 2613025"/>
              <a:gd name="connsiteX1" fmla="*/ 4019806 w 8208962"/>
              <a:gd name="connsiteY1" fmla="*/ 76558 h 2613025"/>
              <a:gd name="connsiteX2" fmla="*/ 8208962 w 8208962"/>
              <a:gd name="connsiteY2" fmla="*/ 0 h 2613025"/>
              <a:gd name="connsiteX3" fmla="*/ 8208962 w 8208962"/>
              <a:gd name="connsiteY3" fmla="*/ 2613025 h 2613025"/>
              <a:gd name="connsiteX4" fmla="*/ 0 w 8208962"/>
              <a:gd name="connsiteY4" fmla="*/ 2613025 h 2613025"/>
              <a:gd name="connsiteX5" fmla="*/ 0 w 8208962"/>
              <a:gd name="connsiteY5" fmla="*/ 0 h 2613025"/>
              <a:gd name="connsiteX0" fmla="*/ 0 w 8208962"/>
              <a:gd name="connsiteY0" fmla="*/ 0 h 2613025"/>
              <a:gd name="connsiteX1" fmla="*/ 3946064 w 8208962"/>
              <a:gd name="connsiteY1" fmla="*/ 666493 h 2613025"/>
              <a:gd name="connsiteX2" fmla="*/ 8208962 w 8208962"/>
              <a:gd name="connsiteY2" fmla="*/ 0 h 2613025"/>
              <a:gd name="connsiteX3" fmla="*/ 8208962 w 8208962"/>
              <a:gd name="connsiteY3" fmla="*/ 2613025 h 2613025"/>
              <a:gd name="connsiteX4" fmla="*/ 0 w 8208962"/>
              <a:gd name="connsiteY4" fmla="*/ 2613025 h 2613025"/>
              <a:gd name="connsiteX5" fmla="*/ 0 w 8208962"/>
              <a:gd name="connsiteY5" fmla="*/ 0 h 2613025"/>
              <a:gd name="connsiteX0" fmla="*/ 0 w 8208962"/>
              <a:gd name="connsiteY0" fmla="*/ 0 h 2613025"/>
              <a:gd name="connsiteX1" fmla="*/ 3946064 w 8208962"/>
              <a:gd name="connsiteY1" fmla="*/ 1153190 h 2613025"/>
              <a:gd name="connsiteX2" fmla="*/ 8208962 w 8208962"/>
              <a:gd name="connsiteY2" fmla="*/ 0 h 2613025"/>
              <a:gd name="connsiteX3" fmla="*/ 8208962 w 8208962"/>
              <a:gd name="connsiteY3" fmla="*/ 2613025 h 2613025"/>
              <a:gd name="connsiteX4" fmla="*/ 0 w 8208962"/>
              <a:gd name="connsiteY4" fmla="*/ 2613025 h 2613025"/>
              <a:gd name="connsiteX5" fmla="*/ 0 w 8208962"/>
              <a:gd name="connsiteY5" fmla="*/ 0 h 2613025"/>
              <a:gd name="connsiteX0" fmla="*/ 0 w 8208962"/>
              <a:gd name="connsiteY0" fmla="*/ 0 h 2613025"/>
              <a:gd name="connsiteX1" fmla="*/ 4005057 w 8208962"/>
              <a:gd name="connsiteY1" fmla="*/ 17564 h 2613025"/>
              <a:gd name="connsiteX2" fmla="*/ 8208962 w 8208962"/>
              <a:gd name="connsiteY2" fmla="*/ 0 h 2613025"/>
              <a:gd name="connsiteX3" fmla="*/ 8208962 w 8208962"/>
              <a:gd name="connsiteY3" fmla="*/ 2613025 h 2613025"/>
              <a:gd name="connsiteX4" fmla="*/ 0 w 8208962"/>
              <a:gd name="connsiteY4" fmla="*/ 2613025 h 2613025"/>
              <a:gd name="connsiteX5" fmla="*/ 0 w 8208962"/>
              <a:gd name="connsiteY5" fmla="*/ 0 h 261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8962" h="2613025">
                <a:moveTo>
                  <a:pt x="0" y="0"/>
                </a:moveTo>
                <a:lnTo>
                  <a:pt x="4005057" y="17564"/>
                </a:lnTo>
                <a:lnTo>
                  <a:pt x="8208962" y="0"/>
                </a:lnTo>
                <a:lnTo>
                  <a:pt x="8208962" y="2613025"/>
                </a:lnTo>
                <a:lnTo>
                  <a:pt x="0" y="2613025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Deflate">
              <a:avLst>
                <a:gd name="adj" fmla="val 267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Битва за Берлин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80528" y="5873393"/>
            <a:ext cx="9127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chemeClr val="bg1"/>
                </a:solidFill>
                <a:latin typeface="Tahoma"/>
              </a:rPr>
              <a:t> 25 апреля 1945  – 2 мая 1945 </a:t>
            </a:r>
            <a:endParaRPr lang="ru-RU" altLang="ru-RU" sz="3200" b="1" dirty="0">
              <a:solidFill>
                <a:schemeClr val="bg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99911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vi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7080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6000" b="1" dirty="0" smtClean="0">
                <a:solidFill>
                  <a:srgbClr val="FF0000"/>
                </a:solidFill>
              </a:rPr>
              <a:t>Знамя Победы</a:t>
            </a:r>
            <a:endParaRPr lang="ru-RU" alt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356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Война закончилась – ПОБЕДА!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43211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9 мая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2447925" y="5013325"/>
            <a:ext cx="6516688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1945 года</a:t>
            </a:r>
          </a:p>
        </p:txBody>
      </p:sp>
      <p:pic>
        <p:nvPicPr>
          <p:cNvPr id="41989" name="День Побед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872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19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3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89"/>
                </p:tgtEl>
              </p:cMediaNode>
            </p:audio>
          </p:childTnLst>
        </p:cTn>
      </p:par>
    </p:tnLst>
    <p:bldLst>
      <p:bldP spid="41987" grpId="0" animBg="1"/>
      <p:bldP spid="419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vi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07172"/>
            <a:ext cx="7164288" cy="53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Содержимое 3" descr="clip_image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79388" y="3357563"/>
            <a:ext cx="8713787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страшных, мучительных дней</a:t>
            </a:r>
          </a:p>
        </p:txBody>
      </p:sp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250825" y="765175"/>
            <a:ext cx="4968875" cy="179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1418</a:t>
            </a:r>
          </a:p>
        </p:txBody>
      </p:sp>
      <p:pic>
        <p:nvPicPr>
          <p:cNvPr id="23557" name="Picture 4" descr="Орден «Великая Победа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3124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314512"/>
      </p:ext>
    </p:extLst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1796" name="Picture 3" descr="воин-освоб трептов пар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488"/>
            <a:ext cx="9144000" cy="8686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6442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9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8724" name="Picture 3" descr="мамаев кург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46582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604250" cy="2520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27 000 000 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5761038" cy="1162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Погибло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258888" y="5013325"/>
            <a:ext cx="6121400" cy="1235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762867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animBg="1"/>
      <p:bldP spid="358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32" y="188640"/>
            <a:ext cx="90011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Концентрацио́нный ла́герь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концла́герь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массового заключения людей с крайне жестокими условиями содержания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43" y="2069723"/>
            <a:ext cx="6120679" cy="461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7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602"/>
            <a:ext cx="9144000" cy="557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50" y="62840"/>
            <a:ext cx="85725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Освенциме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было уничтожено от 1,4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1,8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миллиона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817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9508" name="Picture 2" descr="C:\Documents and Settings\Олег\Рабочий стол\Новая папка (2)\1z5jp4jt4ispmx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875578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2820" name="Picture 5" descr="Вечный ого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893192"/>
      </p:ext>
    </p:extLst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38244" name="Picture 4" descr="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60648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09" y="260648"/>
            <a:ext cx="91717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000" b="1" dirty="0"/>
              <a:t>МИНУТА</a:t>
            </a:r>
          </a:p>
          <a:p>
            <a:pPr algn="ctr"/>
            <a:r>
              <a:rPr lang="ru-RU" altLang="ru-RU" sz="8000" b="1" dirty="0"/>
              <a:t>МОЛЧАНИЯ</a:t>
            </a:r>
          </a:p>
        </p:txBody>
      </p:sp>
    </p:spTree>
    <p:extLst>
      <p:ext uri="{BB962C8B-B14F-4D97-AF65-F5344CB8AC3E}">
        <p14:creationId xmlns:p14="http://schemas.microsoft.com/office/powerpoint/2010/main" val="318914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idx="1"/>
          </p:nvPr>
        </p:nvSpPr>
        <p:spPr>
          <a:xfrm>
            <a:off x="1" y="0"/>
            <a:ext cx="9143999" cy="612068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ПОМНИТЕ!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Через года, через века…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О тех, кто уже не придет никогда,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ПОМНИТЕ!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Памяти</a:t>
            </a:r>
            <a:r>
              <a:rPr lang="ru-RU" altLang="ru-RU" sz="2800" b="1" dirty="0"/>
              <a:t> </a:t>
            </a:r>
            <a:r>
              <a:rPr lang="ru-RU" altLang="ru-RU" sz="2800" b="1" dirty="0" smtClean="0"/>
              <a:t>павших будьте достойны!..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Именем солнца, именем Родины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КЛЯТВУ ДАЁМ!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Именем жизни - клянёмся, клянёмся павшим героям.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То, что отцы не допели,- мы допоем!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То, что отцы не построили,- мы построим!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ПОМНИТЕ!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Памяти павших будьте достойны!..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Убейте войну! Прокляните войну!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О тех, кто уже не придёт никогда,-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ЗАКЛИНАЮ - ПОМНИТЕ!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dirty="0" smtClean="0"/>
          </a:p>
        </p:txBody>
      </p:sp>
      <p:pic>
        <p:nvPicPr>
          <p:cNvPr id="2" name="5.Метроно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920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0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0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0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0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60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0532" name="Picture 6" descr="4185_000033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9822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737632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4312" y="476672"/>
            <a:ext cx="853415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endParaRPr lang="ru-RU" sz="2800" b="1" i="1" kern="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urlz MT" pitchFamily="82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Уже давно закончилась война,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не для Вас, седые ветераны,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 сердце вашем не </a:t>
            </a:r>
            <a:r>
              <a:rPr lang="ru-RU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зажили раны </a:t>
            </a:r>
            <a:r>
              <a:rPr lang="ru-RU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много унесла с собой она.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поздравляем с Днем </a:t>
            </a:r>
            <a:r>
              <a:rPr lang="ru-RU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Вас</a:t>
            </a:r>
            <a:r>
              <a:rPr lang="ru-RU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долгой жизни и здоровья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Вам, обагрившим нашу землю кровью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сохранившим Родину для нас.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/>
            </a:r>
            <a:br>
              <a:rPr lang="ru-RU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</a:br>
            <a:endParaRPr lang="ru-RU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urlz MT" pitchFamily="82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endParaRPr lang="ru-RU" sz="2800" b="1" i="1" kern="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5891" name="Picture 10" descr="3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5908708"/>
            <a:ext cx="10715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10" descr="3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57" y="3861048"/>
            <a:ext cx="10715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10" descr="3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18" y="5908708"/>
            <a:ext cx="10715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4" name="Picture 10" descr="3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" y="5954702"/>
            <a:ext cx="10715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5" name="Picture 10" descr="3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29312"/>
            <a:ext cx="10715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6" name="Picture 10" descr="3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58" y="1140082"/>
            <a:ext cx="10715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7" name="Picture 10" descr="3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58" y="2420888"/>
            <a:ext cx="10715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8" name="Picture 10" descr="3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54703"/>
            <a:ext cx="1071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9" name="Picture 10" descr="3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5929312"/>
            <a:ext cx="10715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15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…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листает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легендарные свои</a:t>
            </a:r>
            <a:r>
              <a:rPr lang="ru-RU" sz="4000" b="1" i="1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34969"/>
            <a:ext cx="8229600" cy="489654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4400" dirty="0" smtClean="0"/>
              <a:t>Война… 2600 км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8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4000" dirty="0" smtClean="0"/>
              <a:t>От Бреста до Москвы – 1000 км.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4000" dirty="0"/>
              <a:t>О</a:t>
            </a:r>
            <a:r>
              <a:rPr lang="ru-RU" sz="4000" dirty="0" smtClean="0"/>
              <a:t>т Москвы до Берлина – 1600 км.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4000" dirty="0" smtClean="0"/>
              <a:t>Поездом – 4 суток</a:t>
            </a:r>
            <a:r>
              <a:rPr lang="ru-RU" sz="4000" dirty="0"/>
              <a:t>.</a:t>
            </a:r>
            <a:endParaRPr lang="ru-RU" sz="40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4000" dirty="0" smtClean="0"/>
              <a:t>Самолётом – 4 часа</a:t>
            </a:r>
            <a:r>
              <a:rPr lang="ru-RU" sz="4000" dirty="0"/>
              <a:t>.</a:t>
            </a:r>
            <a:endParaRPr lang="ru-RU" sz="40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4000" dirty="0"/>
              <a:t>П</a:t>
            </a:r>
            <a:r>
              <a:rPr lang="ru-RU" sz="4000" dirty="0" smtClean="0"/>
              <a:t>о-пластунски – 4 долгих года.</a:t>
            </a:r>
          </a:p>
        </p:txBody>
      </p:sp>
    </p:spTree>
    <p:extLst>
      <p:ext uri="{BB962C8B-B14F-4D97-AF65-F5344CB8AC3E}">
        <p14:creationId xmlns:p14="http://schemas.microsoft.com/office/powerpoint/2010/main" val="33216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604" name="Picture 4" descr="J0149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26734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700" y="2708275"/>
            <a:ext cx="369888" cy="436563"/>
          </a:xfrm>
        </p:spPr>
        <p:txBody>
          <a:bodyPr/>
          <a:lstStyle/>
          <a:p>
            <a:endParaRPr lang="ru-RU" altLang="ru-RU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867400" y="4076700"/>
            <a:ext cx="227013" cy="825500"/>
          </a:xfrm>
        </p:spPr>
        <p:txBody>
          <a:bodyPr/>
          <a:lstStyle/>
          <a:p>
            <a:endParaRPr lang="ru-RU" altLang="ru-RU" dirty="0"/>
          </a:p>
        </p:txBody>
      </p:sp>
      <p:pic>
        <p:nvPicPr>
          <p:cNvPr id="47108" name="Picture 4" descr="w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0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6" descr="Букет из гвоздики ID5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440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kern="10" smtClean="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5E1BD7"/>
                </a:solidFill>
                <a:effectLst>
                  <a:outerShdw dist="45791" dir="2021404" algn="ctr" rotWithShape="0">
                    <a:srgbClr val="FFCC66"/>
                  </a:outerShdw>
                </a:effectLst>
                <a:latin typeface="Georgia"/>
              </a:rPr>
              <a:t>...благодарим!</a:t>
            </a:r>
          </a:p>
        </p:txBody>
      </p:sp>
    </p:spTree>
    <p:extLst>
      <p:ext uri="{BB962C8B-B14F-4D97-AF65-F5344CB8AC3E}">
        <p14:creationId xmlns:p14="http://schemas.microsoft.com/office/powerpoint/2010/main" val="2223239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Картинка 2 из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667000" y="152400"/>
            <a:ext cx="37338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1941 год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295400" y="4191000"/>
            <a:ext cx="3200400" cy="22304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22 июня</a:t>
            </a:r>
          </a:p>
        </p:txBody>
      </p:sp>
      <p:pic>
        <p:nvPicPr>
          <p:cNvPr id="8" name="Копия Реквием Моцар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776604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69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8198" grpId="0" animBg="1"/>
      <p:bldP spid="8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45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Рисунок 1" descr="gk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D:\Ирина\My Pictures\20f0b09b84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7620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Киев бомбили, </a:t>
            </a:r>
          </a:p>
          <a:p>
            <a:pPr algn="ctr"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нам </a:t>
            </a: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объявили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началась война….. </a:t>
            </a:r>
          </a:p>
        </p:txBody>
      </p:sp>
      <p:pic>
        <p:nvPicPr>
          <p:cNvPr id="7" name="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973210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288" y="476250"/>
            <a:ext cx="4495800" cy="63817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sz="4000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3" name="начало войны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Новая папка (4)\2007_06_22_08_44_40_a1fd7e74437b5ad9dc504ed2628ffff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89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04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0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857"/>
            <a:ext cx="913018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12796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8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401</Words>
  <Application>Microsoft Office PowerPoint</Application>
  <PresentationFormat>Экран (4:3)</PresentationFormat>
  <Paragraphs>95</Paragraphs>
  <Slides>43</Slides>
  <Notes>4</Notes>
  <HiddenSlides>0</HiddenSlides>
  <MMClips>8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43</vt:i4>
      </vt:variant>
    </vt:vector>
  </HeadingPairs>
  <TitlesOfParts>
    <vt:vector size="57" baseType="lpstr">
      <vt:lpstr>2_Разрез</vt:lpstr>
      <vt:lpstr>6_Разрез</vt:lpstr>
      <vt:lpstr>6_Оформление по умолчанию</vt:lpstr>
      <vt:lpstr>9_Разрез</vt:lpstr>
      <vt:lpstr>10_Разрез</vt:lpstr>
      <vt:lpstr>11_Разрез</vt:lpstr>
      <vt:lpstr>12_Разрез</vt:lpstr>
      <vt:lpstr>13_Разрез</vt:lpstr>
      <vt:lpstr>14_Разрез</vt:lpstr>
      <vt:lpstr>7_Оформление по умолчанию</vt:lpstr>
      <vt:lpstr>8_Оформление по умолчанию</vt:lpstr>
      <vt:lpstr>15_Разрез</vt:lpstr>
      <vt:lpstr>17_Разрез</vt:lpstr>
      <vt:lpstr>18_Разрез</vt:lpstr>
      <vt:lpstr>Презентация PowerPoint</vt:lpstr>
      <vt:lpstr>Презентация PowerPoint</vt:lpstr>
      <vt:lpstr>Презентация PowerPoint</vt:lpstr>
      <vt:lpstr>… История листает Страницы легендарные свои…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свидания, мальчики! Постарайтесь вернуться назад!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user</cp:lastModifiedBy>
  <cp:revision>54</cp:revision>
  <dcterms:created xsi:type="dcterms:W3CDTF">2014-05-04T07:46:23Z</dcterms:created>
  <dcterms:modified xsi:type="dcterms:W3CDTF">2014-05-05T16:23:30Z</dcterms:modified>
</cp:coreProperties>
</file>