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DA637-5465-4E38-A444-F9C900743051}" type="datetimeFigureOut">
              <a:rPr lang="ru-RU" smtClean="0"/>
              <a:pPr/>
              <a:t>14.10.2013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681BF-42A6-4A62-886D-07E68B0FAF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2cb6959d6fc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0992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1484784"/>
            <a:ext cx="58326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Self-regulation Day</a:t>
            </a:r>
          </a:p>
          <a:p>
            <a:pPr algn="ctr"/>
            <a:r>
              <a:rPr lang="en-US" sz="7200" b="1" dirty="0">
                <a:solidFill>
                  <a:srgbClr val="FF0000"/>
                </a:solidFill>
              </a:rPr>
              <a:t>a</a:t>
            </a:r>
            <a:r>
              <a:rPr lang="en-US" sz="7200" b="1" dirty="0" smtClean="0">
                <a:solidFill>
                  <a:srgbClr val="FF0000"/>
                </a:solidFill>
              </a:rPr>
              <a:t>t our school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шк.жизнь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6806" y="490780"/>
            <a:ext cx="7517602" cy="56353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4" descr="7df153ed-2018-45ed-b06c-afbe3fde895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548680"/>
            <a:ext cx="542987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шк.жизнь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284984"/>
            <a:ext cx="5155724" cy="302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 descr="shkol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043" y="393934"/>
            <a:ext cx="7827724" cy="584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 descr="1298876769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486" y="444520"/>
            <a:ext cx="8550970" cy="568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Put in the verbs in the Past Tense: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We … (</a:t>
            </a:r>
            <a:r>
              <a:rPr lang="en-US" b="1" dirty="0" smtClean="0">
                <a:solidFill>
                  <a:srgbClr val="FF0000"/>
                </a:solidFill>
              </a:rPr>
              <a:t>not have</a:t>
            </a:r>
            <a:r>
              <a:rPr lang="en-US" b="1" dirty="0" smtClean="0">
                <a:solidFill>
                  <a:srgbClr val="002060"/>
                </a:solidFill>
              </a:rPr>
              <a:t>) 6 lessons that day.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2. I … (</a:t>
            </a:r>
            <a:r>
              <a:rPr lang="en-US" b="1" dirty="0" smtClean="0">
                <a:solidFill>
                  <a:srgbClr val="FF0000"/>
                </a:solidFill>
              </a:rPr>
              <a:t>work</a:t>
            </a:r>
            <a:r>
              <a:rPr lang="en-US" b="1" dirty="0" smtClean="0">
                <a:solidFill>
                  <a:srgbClr val="002060"/>
                </a:solidFill>
              </a:rPr>
              <a:t>) hard at the </a:t>
            </a:r>
            <a:r>
              <a:rPr lang="en-US" b="1" dirty="0" err="1" smtClean="0">
                <a:solidFill>
                  <a:srgbClr val="002060"/>
                </a:solidFill>
              </a:rPr>
              <a:t>Maths</a:t>
            </a:r>
            <a:r>
              <a:rPr lang="en-US" b="1" dirty="0" smtClean="0">
                <a:solidFill>
                  <a:srgbClr val="002060"/>
                </a:solidFill>
              </a:rPr>
              <a:t> lesson.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3. We …(</a:t>
            </a:r>
            <a:r>
              <a:rPr lang="en-US" b="1" dirty="0" smtClean="0">
                <a:solidFill>
                  <a:srgbClr val="FF0000"/>
                </a:solidFill>
              </a:rPr>
              <a:t>ask</a:t>
            </a:r>
            <a:r>
              <a:rPr lang="en-US" b="1" dirty="0" smtClean="0">
                <a:solidFill>
                  <a:srgbClr val="002060"/>
                </a:solidFill>
              </a:rPr>
              <a:t>) a lot of questions.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4. Students …(</a:t>
            </a:r>
            <a:r>
              <a:rPr lang="en-US" b="1" dirty="0" smtClean="0">
                <a:solidFill>
                  <a:srgbClr val="FF0000"/>
                </a:solidFill>
              </a:rPr>
              <a:t>not get</a:t>
            </a:r>
            <a:r>
              <a:rPr lang="en-US" b="1" dirty="0" smtClean="0">
                <a:solidFill>
                  <a:srgbClr val="002060"/>
                </a:solidFill>
              </a:rPr>
              <a:t>) bad marks.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5. Our teachers …(</a:t>
            </a:r>
            <a:r>
              <a:rPr lang="en-US" b="1" dirty="0" smtClean="0">
                <a:solidFill>
                  <a:srgbClr val="FF0000"/>
                </a:solidFill>
              </a:rPr>
              <a:t>give</a:t>
            </a:r>
            <a:r>
              <a:rPr lang="en-US" b="1" dirty="0" smtClean="0">
                <a:solidFill>
                  <a:srgbClr val="002060"/>
                </a:solidFill>
              </a:rPr>
              <a:t>) only good marks.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Compare your sentences with the example: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1. We </a:t>
            </a:r>
            <a:r>
              <a:rPr lang="en-US" b="1" dirty="0" smtClean="0">
                <a:solidFill>
                  <a:srgbClr val="FF0000"/>
                </a:solidFill>
              </a:rPr>
              <a:t>didn’t have </a:t>
            </a:r>
            <a:r>
              <a:rPr lang="en-US" b="1" dirty="0" smtClean="0">
                <a:solidFill>
                  <a:srgbClr val="002060"/>
                </a:solidFill>
              </a:rPr>
              <a:t>6 lessons that day.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2. I </a:t>
            </a:r>
            <a:r>
              <a:rPr lang="en-US" b="1" dirty="0" smtClean="0">
                <a:solidFill>
                  <a:srgbClr val="FF0000"/>
                </a:solidFill>
              </a:rPr>
              <a:t>worked </a:t>
            </a:r>
            <a:r>
              <a:rPr lang="en-US" b="1" dirty="0" smtClean="0">
                <a:solidFill>
                  <a:srgbClr val="002060"/>
                </a:solidFill>
              </a:rPr>
              <a:t>hard at the </a:t>
            </a:r>
            <a:r>
              <a:rPr lang="en-US" b="1" dirty="0" err="1" smtClean="0">
                <a:solidFill>
                  <a:srgbClr val="002060"/>
                </a:solidFill>
              </a:rPr>
              <a:t>Maths</a:t>
            </a:r>
            <a:r>
              <a:rPr lang="en-US" b="1" dirty="0" smtClean="0">
                <a:solidFill>
                  <a:srgbClr val="002060"/>
                </a:solidFill>
              </a:rPr>
              <a:t> lesson.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3. We </a:t>
            </a:r>
            <a:r>
              <a:rPr lang="en-US" b="1" dirty="0" smtClean="0">
                <a:solidFill>
                  <a:srgbClr val="FF0000"/>
                </a:solidFill>
              </a:rPr>
              <a:t>asked </a:t>
            </a:r>
            <a:r>
              <a:rPr lang="en-US" b="1" dirty="0" smtClean="0">
                <a:solidFill>
                  <a:srgbClr val="002060"/>
                </a:solidFill>
              </a:rPr>
              <a:t>a lot of questions.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4. Students </a:t>
            </a:r>
            <a:r>
              <a:rPr lang="en-US" b="1" dirty="0" smtClean="0">
                <a:solidFill>
                  <a:srgbClr val="FF0000"/>
                </a:solidFill>
              </a:rPr>
              <a:t>didn’t get </a:t>
            </a:r>
            <a:r>
              <a:rPr lang="en-US" b="1" dirty="0" smtClean="0">
                <a:solidFill>
                  <a:srgbClr val="002060"/>
                </a:solidFill>
              </a:rPr>
              <a:t>bad marks.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5. Our teachers </a:t>
            </a:r>
            <a:r>
              <a:rPr lang="en-US" b="1" dirty="0" smtClean="0">
                <a:solidFill>
                  <a:srgbClr val="FF0000"/>
                </a:solidFill>
              </a:rPr>
              <a:t>gave</a:t>
            </a:r>
            <a:r>
              <a:rPr lang="en-US" b="1" dirty="0" smtClean="0">
                <a:solidFill>
                  <a:srgbClr val="002060"/>
                </a:solidFill>
              </a:rPr>
              <a:t> only good marks.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Your home task is: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- to write a story about your Self-regulation Day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                                     or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- to read the story about the Self-regulation Day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150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Put in the verbs in the Past Tense:</vt:lpstr>
      <vt:lpstr>Compare your sentences with the example:</vt:lpstr>
      <vt:lpstr>Your home task is: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Teacher2</dc:creator>
  <cp:lastModifiedBy>Teacher2</cp:lastModifiedBy>
  <cp:revision>7</cp:revision>
  <dcterms:created xsi:type="dcterms:W3CDTF">2013-10-13T15:42:18Z</dcterms:created>
  <dcterms:modified xsi:type="dcterms:W3CDTF">2013-10-14T14:33:33Z</dcterms:modified>
</cp:coreProperties>
</file>