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2" r:id="rId2"/>
    <p:sldId id="256" r:id="rId3"/>
    <p:sldId id="265" r:id="rId4"/>
    <p:sldId id="266" r:id="rId5"/>
    <p:sldId id="257" r:id="rId6"/>
    <p:sldId id="258" r:id="rId7"/>
    <p:sldId id="260" r:id="rId8"/>
    <p:sldId id="267" r:id="rId9"/>
    <p:sldId id="268" r:id="rId10"/>
    <p:sldId id="269" r:id="rId11"/>
    <p:sldId id="270" r:id="rId12"/>
    <p:sldId id="271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1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05.10.2014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30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1" y="4293096"/>
            <a:ext cx="7772400" cy="936104"/>
          </a:xfrm>
        </p:spPr>
        <p:txBody>
          <a:bodyPr/>
          <a:lstStyle/>
          <a:p>
            <a:pPr algn="r"/>
            <a:r>
              <a:rPr lang="ru-RU" sz="3600" dirty="0" smtClean="0"/>
              <a:t>К.Г. Паустовский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056112"/>
          </a:xfrm>
        </p:spPr>
        <p:txBody>
          <a:bodyPr>
            <a:normAutofit lnSpcReduction="10000"/>
          </a:bodyPr>
          <a:lstStyle/>
          <a:p>
            <a:pPr marL="114300" indent="0" algn="just">
              <a:buNone/>
            </a:pPr>
            <a:r>
              <a:rPr lang="ru-RU" sz="4000" dirty="0" smtClean="0"/>
              <a:t>	</a:t>
            </a:r>
            <a:r>
              <a:rPr lang="ru-RU" sz="4000" i="1" dirty="0" smtClean="0"/>
              <a:t>«</a:t>
            </a:r>
            <a:r>
              <a:rPr lang="ru-RU" sz="4000" i="1" dirty="0"/>
              <a:t>Нельзя писать в пустоту. Работая, надо представить того человека, которому ты пишешь всё лучшее, что накопилось у тебя на душе и на сердце. Тогда придут сильные и свежие слова». </a:t>
            </a:r>
          </a:p>
        </p:txBody>
      </p:sp>
    </p:spTree>
    <p:extLst>
      <p:ext uri="{BB962C8B-B14F-4D97-AF65-F5344CB8AC3E}">
        <p14:creationId xmlns:p14="http://schemas.microsoft.com/office/powerpoint/2010/main" val="43187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ПЛАН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3124944"/>
          </a:xfrm>
        </p:spPr>
        <p:txBody>
          <a:bodyPr>
            <a:normAutofit/>
          </a:bodyPr>
          <a:lstStyle/>
          <a:p>
            <a:pPr marL="571500" indent="-457200">
              <a:buFont typeface="+mj-lt"/>
              <a:buAutoNum type="arabicPeriod"/>
            </a:pPr>
            <a:r>
              <a:rPr lang="ru-RU" sz="4800" dirty="0" smtClean="0"/>
              <a:t>Приветствие.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4800" dirty="0" smtClean="0"/>
              <a:t>Основная часть.</a:t>
            </a:r>
          </a:p>
          <a:p>
            <a:pPr marL="571500" indent="-457200">
              <a:buFont typeface="+mj-lt"/>
              <a:buAutoNum type="arabicPeriod"/>
            </a:pPr>
            <a:r>
              <a:rPr lang="ru-RU" sz="4800" dirty="0" smtClean="0"/>
              <a:t>Заключение.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38139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08720"/>
            <a:ext cx="72728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4000" dirty="0" err="1"/>
              <a:t>неизвес</a:t>
            </a:r>
            <a:r>
              <a:rPr lang="ru-RU" sz="4000" dirty="0"/>
              <a:t>…</a:t>
            </a:r>
            <a:r>
              <a:rPr lang="ru-RU" sz="4000" dirty="0" err="1"/>
              <a:t>ный</a:t>
            </a:r>
            <a:r>
              <a:rPr lang="ru-RU" sz="4000" dirty="0"/>
              <a:t>   с…</a:t>
            </a:r>
            <a:r>
              <a:rPr lang="ru-RU" sz="4000" dirty="0" err="1"/>
              <a:t>лдат</a:t>
            </a:r>
            <a:endParaRPr lang="ru-RU" sz="4000" dirty="0"/>
          </a:p>
          <a:p>
            <a:r>
              <a:rPr lang="ru-RU" sz="4000" dirty="0" smtClean="0"/>
              <a:t>з…щ…</a:t>
            </a:r>
            <a:r>
              <a:rPr lang="ru-RU" sz="4000" dirty="0" err="1" smtClean="0"/>
              <a:t>щать</a:t>
            </a:r>
            <a:r>
              <a:rPr lang="ru-RU" sz="4000" dirty="0" smtClean="0"/>
              <a:t> </a:t>
            </a:r>
            <a:r>
              <a:rPr lang="ru-RU" sz="4000" dirty="0"/>
              <a:t>Родину</a:t>
            </a:r>
          </a:p>
          <a:p>
            <a:r>
              <a:rPr lang="ru-RU" sz="4000" dirty="0" smtClean="0"/>
              <a:t>Великая </a:t>
            </a:r>
            <a:r>
              <a:rPr lang="ru-RU" sz="4000" dirty="0"/>
              <a:t>…</a:t>
            </a:r>
            <a:r>
              <a:rPr lang="ru-RU" sz="4000" dirty="0" err="1"/>
              <a:t>течественная</a:t>
            </a:r>
            <a:r>
              <a:rPr lang="ru-RU" sz="4000" dirty="0"/>
              <a:t> в…</a:t>
            </a:r>
            <a:r>
              <a:rPr lang="ru-RU" sz="4000" dirty="0" err="1"/>
              <a:t>йна</a:t>
            </a:r>
            <a:endParaRPr lang="ru-RU" sz="4000" dirty="0"/>
          </a:p>
          <a:p>
            <a:r>
              <a:rPr lang="ru-RU" sz="4000" dirty="0" smtClean="0"/>
              <a:t>г…</a:t>
            </a:r>
            <a:r>
              <a:rPr lang="ru-RU" sz="4000" dirty="0" err="1" smtClean="0"/>
              <a:t>роический</a:t>
            </a:r>
            <a:r>
              <a:rPr lang="ru-RU" sz="4000" dirty="0" smtClean="0"/>
              <a:t>   </a:t>
            </a:r>
            <a:r>
              <a:rPr lang="ru-RU" sz="4000" dirty="0"/>
              <a:t>п…ступок</a:t>
            </a:r>
          </a:p>
          <a:p>
            <a:r>
              <a:rPr lang="ru-RU" sz="4000" dirty="0" smtClean="0"/>
              <a:t>п…</a:t>
            </a:r>
            <a:r>
              <a:rPr lang="ru-RU" sz="4000" dirty="0" err="1" smtClean="0"/>
              <a:t>здравление</a:t>
            </a:r>
            <a:r>
              <a:rPr lang="ru-RU" sz="4000" dirty="0" smtClean="0"/>
              <a:t> </a:t>
            </a:r>
            <a:r>
              <a:rPr lang="ru-RU" sz="4000" dirty="0"/>
              <a:t>с </a:t>
            </a:r>
            <a:r>
              <a:rPr lang="ru-RU" sz="4000" dirty="0" err="1"/>
              <a:t>праз</a:t>
            </a:r>
            <a:r>
              <a:rPr lang="ru-RU" sz="4000" dirty="0"/>
              <a:t>…</a:t>
            </a:r>
            <a:r>
              <a:rPr lang="ru-RU" sz="4000" dirty="0" err="1"/>
              <a:t>ником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11101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7990162" cy="543945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80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957809"/>
            <a:ext cx="8136904" cy="2593975"/>
          </a:xfrm>
        </p:spPr>
        <p:txBody>
          <a:bodyPr/>
          <a:lstStyle/>
          <a:p>
            <a:pPr algn="ctr"/>
            <a:r>
              <a:rPr lang="ru-RU" sz="9600" dirty="0"/>
              <a:t>П</a:t>
            </a:r>
            <a:r>
              <a:rPr lang="ru-RU" sz="9600" dirty="0" smtClean="0"/>
              <a:t>обеда</a:t>
            </a:r>
            <a:endParaRPr lang="ru-RU" sz="9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8"/>
            <a:ext cx="3027756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8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Толковый словарь </a:t>
            </a:r>
            <a:r>
              <a:rPr lang="ru-RU" sz="3600" dirty="0"/>
              <a:t>русского языка </a:t>
            </a:r>
            <a:r>
              <a:rPr lang="ru-RU" sz="3600" dirty="0" smtClean="0"/>
              <a:t>С.И</a:t>
            </a:r>
            <a:r>
              <a:rPr lang="ru-RU" sz="3600" dirty="0"/>
              <a:t>. Ожегова и Н.Ю. Шведовой: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7620000" cy="4555976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 в битве, войне при полном поражении противника.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борьбе за что-нибудь, осуществление, достижение чего-либо в результате преодоления. </a:t>
            </a:r>
          </a:p>
        </p:txBody>
      </p:sp>
    </p:spTree>
    <p:extLst>
      <p:ext uri="{BB962C8B-B14F-4D97-AF65-F5344CB8AC3E}">
        <p14:creationId xmlns:p14="http://schemas.microsoft.com/office/powerpoint/2010/main" val="31905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7304"/>
            <a:ext cx="5256584" cy="39398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050" y="3356991"/>
            <a:ext cx="4828415" cy="3490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48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22" y="3717031"/>
            <a:ext cx="4142818" cy="3115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" y="3031"/>
            <a:ext cx="3178549" cy="453361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6"/>
          <a:stretch/>
        </p:blipFill>
        <p:spPr bwMode="auto">
          <a:xfrm>
            <a:off x="3186897" y="1"/>
            <a:ext cx="527353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1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5257" r="7197"/>
          <a:stretch/>
        </p:blipFill>
        <p:spPr bwMode="auto">
          <a:xfrm>
            <a:off x="3923928" y="2996952"/>
            <a:ext cx="5025735" cy="3696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4" y="203099"/>
            <a:ext cx="3609968" cy="512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8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74638"/>
            <a:ext cx="5328592" cy="6250706"/>
          </a:xfrm>
        </p:spPr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Сивков Вадим Александрович </a:t>
            </a:r>
            <a:r>
              <a:rPr lang="ru-RU" sz="2800" dirty="0"/>
              <a:t>- командир танка 212-го отдельного танкового полка (4-й гвардейский механизированный корпус, 3-й Украинский фронт), младший лейтенант.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Крестьянинов Пётр Константинович </a:t>
            </a:r>
            <a:r>
              <a:rPr lang="ru-RU" sz="2800" dirty="0" smtClean="0"/>
              <a:t>- радист </a:t>
            </a:r>
            <a:r>
              <a:rPr lang="ru-RU" sz="2800" dirty="0"/>
              <a:t>танка 212-го отдельного танкового полка (4-й гвардейский механизированный корпус, 3-й Украинский фронт), рядовой.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2163428" cy="2931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5" y="3541058"/>
            <a:ext cx="2113869" cy="29842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96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620000" cy="936104"/>
          </a:xfrm>
        </p:spPr>
        <p:txBody>
          <a:bodyPr/>
          <a:lstStyle/>
          <a:p>
            <a:pPr algn="ctr"/>
            <a:r>
              <a:rPr lang="ru-RU" sz="6600" dirty="0" smtClean="0"/>
              <a:t>Ленинградцы</a:t>
            </a:r>
            <a:endParaRPr lang="ru-RU" sz="6600" dirty="0"/>
          </a:p>
        </p:txBody>
      </p:sp>
      <p:pic>
        <p:nvPicPr>
          <p:cNvPr id="4" name="Песня их кф Зелёные цепочки.fl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276164"/>
            <a:ext cx="6529536" cy="4897152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572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t="2166" r="11335" b="2541"/>
          <a:stretch/>
        </p:blipFill>
        <p:spPr bwMode="auto">
          <a:xfrm>
            <a:off x="2259106" y="448234"/>
            <a:ext cx="4356847" cy="611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86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83</TotalTime>
  <Words>64</Words>
  <Application>Microsoft Office PowerPoint</Application>
  <PresentationFormat>Экран (4:3)</PresentationFormat>
  <Paragraphs>17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Соседство</vt:lpstr>
      <vt:lpstr>Презентация PowerPoint</vt:lpstr>
      <vt:lpstr>Победа</vt:lpstr>
      <vt:lpstr>Толковый словарь русского языка С.И. Ожегова и Н.Ю. Шведовой:</vt:lpstr>
      <vt:lpstr>Презентация PowerPoint</vt:lpstr>
      <vt:lpstr>Презентация PowerPoint</vt:lpstr>
      <vt:lpstr>Презентация PowerPoint</vt:lpstr>
      <vt:lpstr>  Сивков Вадим Александрович - командир танка 212-го отдельного танкового полка (4-й гвардейский механизированный корпус, 3-й Украинский фронт), младший лейтенант.   Крестьянинов Пётр Константинович - радист танка 212-го отдельного танкового полка (4-й гвардейский механизированный корпус, 3-й Украинский фронт), рядовой.  </vt:lpstr>
      <vt:lpstr>Ленинградцы</vt:lpstr>
      <vt:lpstr>Презентация PowerPoint</vt:lpstr>
      <vt:lpstr>К.Г. Паустовский</vt:lpstr>
      <vt:lpstr>ПЛАН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Дом</cp:lastModifiedBy>
  <cp:revision>30</cp:revision>
  <dcterms:modified xsi:type="dcterms:W3CDTF">2014-10-05T16:41:02Z</dcterms:modified>
</cp:coreProperties>
</file>