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87" r:id="rId2"/>
    <p:sldId id="258" r:id="rId3"/>
    <p:sldId id="285" r:id="rId4"/>
    <p:sldId id="260" r:id="rId5"/>
    <p:sldId id="261" r:id="rId6"/>
    <p:sldId id="262" r:id="rId7"/>
    <p:sldId id="263" r:id="rId8"/>
    <p:sldId id="264" r:id="rId9"/>
    <p:sldId id="279" r:id="rId10"/>
    <p:sldId id="265" r:id="rId11"/>
    <p:sldId id="267" r:id="rId12"/>
    <p:sldId id="269" r:id="rId13"/>
    <p:sldId id="271" r:id="rId14"/>
    <p:sldId id="272" r:id="rId15"/>
    <p:sldId id="282" r:id="rId16"/>
    <p:sldId id="274" r:id="rId17"/>
    <p:sldId id="276" r:id="rId18"/>
    <p:sldId id="283" r:id="rId19"/>
    <p:sldId id="284" r:id="rId20"/>
    <p:sldId id="286" r:id="rId21"/>
    <p:sldId id="28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42810"/>
      </p:ext>
    </p:extLst>
  </p:cSld>
  <p:clrMapOvr>
    <a:masterClrMapping/>
  </p:clrMapOvr>
  <p:transition spd="med">
    <p:plus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299147"/>
      </p:ext>
    </p:extLst>
  </p:cSld>
  <p:clrMapOvr>
    <a:masterClrMapping/>
  </p:clrMapOvr>
  <p:transition spd="med">
    <p:plus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618103"/>
      </p:ext>
    </p:extLst>
  </p:cSld>
  <p:clrMapOvr>
    <a:masterClrMapping/>
  </p:clrMapOvr>
  <p:transition spd="med">
    <p:plus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948165"/>
      </p:ext>
    </p:extLst>
  </p:cSld>
  <p:clrMapOvr>
    <a:masterClrMapping/>
  </p:clrMapOvr>
  <p:transition spd="med">
    <p:plus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21373"/>
      </p:ext>
    </p:extLst>
  </p:cSld>
  <p:clrMapOvr>
    <a:masterClrMapping/>
  </p:clrMapOvr>
  <p:transition spd="med">
    <p:plus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18097"/>
      </p:ext>
    </p:extLst>
  </p:cSld>
  <p:clrMapOvr>
    <a:masterClrMapping/>
  </p:clrMapOvr>
  <p:transition spd="med">
    <p:plus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91296"/>
      </p:ext>
    </p:extLst>
  </p:cSld>
  <p:clrMapOvr>
    <a:masterClrMapping/>
  </p:clrMapOvr>
  <p:transition spd="med">
    <p:plus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82849"/>
      </p:ext>
    </p:extLst>
  </p:cSld>
  <p:clrMapOvr>
    <a:masterClrMapping/>
  </p:clrMapOvr>
  <p:transition spd="med">
    <p:plus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880867"/>
      </p:ext>
    </p:extLst>
  </p:cSld>
  <p:clrMapOvr>
    <a:masterClrMapping/>
  </p:clrMapOvr>
  <p:transition spd="med">
    <p:plus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81392"/>
      </p:ext>
    </p:extLst>
  </p:cSld>
  <p:clrMapOvr>
    <a:masterClrMapping/>
  </p:clrMapOvr>
  <p:transition spd="med">
    <p:plus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132418"/>
      </p:ext>
    </p:extLst>
  </p:cSld>
  <p:clrMapOvr>
    <a:masterClrMapping/>
  </p:clrMapOvr>
  <p:transition spd="med">
    <p:plus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fld id="{D52DCDC1-1ED7-42C5-B29D-DBE39130CA1C}" type="datetimeFigureOut">
              <a:rPr lang="ru-RU" smtClean="0"/>
              <a:pPr/>
              <a:t>02.12.2014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C01683D9-F96E-49F5-81A3-ABE5F297F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7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plus/>
    <p:sndAc>
      <p:endSnd/>
    </p:sndAc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d-sovet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3411810"/>
          </a:xfrm>
        </p:spPr>
        <p:txBody>
          <a:bodyPr/>
          <a:lstStyle/>
          <a:p>
            <a:r>
              <a:rPr lang="ru-RU" sz="96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Здоровый сон</a:t>
            </a:r>
            <a:endParaRPr lang="ru-RU" sz="9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76864" cy="1752600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СПб ГБУЗ ДС-РЦ «Детские Дюны»</a:t>
            </a:r>
          </a:p>
          <a:p>
            <a:pPr algn="r"/>
            <a:r>
              <a:rPr lang="ru-RU" sz="24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Воспитатель/учитель  Сорокина Е.В.</a:t>
            </a:r>
            <a:endParaRPr lang="ru-RU" sz="24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42006"/>
      </p:ext>
    </p:extLst>
  </p:cSld>
  <p:clrMapOvr>
    <a:masterClrMapping/>
  </p:clrMapOvr>
  <p:transition spd="med">
    <p:plus/>
    <p:sndAc>
      <p:endSnd/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Comic Sans MS" pitchFamily="66" charset="0"/>
              </a:rPr>
              <a:t>Правила сна:</a:t>
            </a:r>
            <a:endParaRPr lang="ru-RU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82952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Comic Sans MS" pitchFamily="66" charset="0"/>
              </a:rPr>
              <a:t>Обязательно ложиться спать и вставать в одно и то же время.</a:t>
            </a:r>
          </a:p>
          <a:p>
            <a:pPr marL="514350" indent="-514350">
              <a:buAutoNum type="arabicPeriod"/>
            </a:pPr>
            <a:endParaRPr lang="ru-RU" sz="2800" dirty="0">
              <a:latin typeface="Comic Sans MS" pitchFamily="66" charset="0"/>
            </a:endParaRPr>
          </a:p>
          <a:p>
            <a:pPr marL="514350" indent="-514350">
              <a:buAutoNum type="arabicPeriod"/>
            </a:pPr>
            <a:endParaRPr lang="ru-RU" sz="2800" dirty="0" smtClean="0">
              <a:latin typeface="Comic Sans MS" pitchFamily="66" charset="0"/>
            </a:endParaRPr>
          </a:p>
          <a:p>
            <a:pPr marL="514350" indent="-514350">
              <a:buAutoNum type="arabicPeriod"/>
            </a:pPr>
            <a:r>
              <a:rPr lang="ru-RU" sz="2800" dirty="0">
                <a:latin typeface="Comic Sans MS" pitchFamily="66" charset="0"/>
              </a:rPr>
              <a:t> Перед сном надо совершить прогулку, принять теплый душ. Если нет душа – умыться, вымыть ноги, обязательно почистить зубы.</a:t>
            </a:r>
          </a:p>
          <a:p>
            <a:pPr marL="514350" indent="-514350">
              <a:buAutoNum type="arabicPeriod"/>
            </a:pPr>
            <a:endParaRPr lang="ru-RU" sz="2800" dirty="0" smtClean="0">
              <a:latin typeface="Comic Sans MS" pitchFamily="66" charset="0"/>
            </a:endParaRPr>
          </a:p>
          <a:p>
            <a:pPr marL="514350" indent="-514350">
              <a:buAutoNum type="arabicPeriod"/>
            </a:pPr>
            <a:endParaRPr lang="ru-RU" sz="2800" dirty="0">
              <a:latin typeface="Comic Sans MS" pitchFamily="66" charset="0"/>
            </a:endParaRPr>
          </a:p>
          <a:p>
            <a:pPr marL="514350" indent="-514350">
              <a:buAutoNum type="arabicPeriod"/>
            </a:pPr>
            <a:endParaRPr lang="ru-RU" sz="2800" dirty="0" smtClean="0">
              <a:latin typeface="Comic Sans MS" pitchFamily="66" charset="0"/>
            </a:endParaRPr>
          </a:p>
          <a:p>
            <a:pPr marL="514350" indent="-514350">
              <a:buAutoNum type="arabicPeriod"/>
            </a:pPr>
            <a:endParaRPr lang="ru-RU" sz="28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916832"/>
            <a:ext cx="2359149" cy="1572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869160"/>
            <a:ext cx="2465913" cy="3672066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3</a:t>
            </a:r>
            <a:r>
              <a:rPr lang="ru-RU" sz="2800" dirty="0" smtClean="0">
                <a:latin typeface="Comic Sans MS" pitchFamily="66" charset="0"/>
              </a:rPr>
              <a:t>. Нельзя перед сном смотреть страшные фильмы, читать волнующие книги.</a:t>
            </a:r>
          </a:p>
          <a:p>
            <a:pPr>
              <a:buNone/>
            </a:pPr>
            <a:endParaRPr lang="ru-RU" sz="2800" dirty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4</a:t>
            </a:r>
            <a:r>
              <a:rPr lang="ru-RU" sz="2800" dirty="0">
                <a:latin typeface="Comic Sans MS" pitchFamily="66" charset="0"/>
              </a:rPr>
              <a:t>. Не есть на ночь! </a:t>
            </a:r>
            <a:endParaRPr lang="ru-RU" sz="2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Ужинать </a:t>
            </a:r>
            <a:r>
              <a:rPr lang="ru-RU" sz="2800" dirty="0">
                <a:latin typeface="Comic Sans MS" pitchFamily="66" charset="0"/>
              </a:rPr>
              <a:t>рекомендуется </a:t>
            </a:r>
            <a:endParaRPr lang="ru-RU" sz="2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за </a:t>
            </a:r>
            <a:r>
              <a:rPr lang="ru-RU" sz="2800" dirty="0">
                <a:latin typeface="Comic Sans MS" pitchFamily="66" charset="0"/>
              </a:rPr>
              <a:t>один – два часа </a:t>
            </a:r>
            <a:r>
              <a:rPr lang="ru-RU" sz="2800" dirty="0" smtClean="0">
                <a:latin typeface="Comic Sans MS" pitchFamily="66" charset="0"/>
              </a:rPr>
              <a:t>до сна</a:t>
            </a:r>
            <a:r>
              <a:rPr lang="ru-RU" sz="2800" dirty="0">
                <a:latin typeface="Comic Sans MS" pitchFamily="66" charset="0"/>
              </a:rPr>
              <a:t>. </a:t>
            </a:r>
          </a:p>
          <a:p>
            <a:pPr>
              <a:buNone/>
            </a:pPr>
            <a:endParaRPr lang="ru-RU" sz="2800" dirty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32856"/>
            <a:ext cx="1551721" cy="2059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192663"/>
            <a:ext cx="2153282" cy="4269297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5. Спать нужно в полной темноте.</a:t>
            </a:r>
          </a:p>
          <a:p>
            <a:pPr>
              <a:buNone/>
            </a:pPr>
            <a:endParaRPr lang="ru-RU" sz="2800" dirty="0">
              <a:latin typeface="Comic Sans MS" pitchFamily="66" charset="0"/>
            </a:endParaRPr>
          </a:p>
          <a:p>
            <a:pPr>
              <a:buNone/>
            </a:pPr>
            <a:endParaRPr lang="ru-RU" sz="2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 </a:t>
            </a:r>
            <a:r>
              <a:rPr lang="ru-RU" sz="2800" dirty="0">
                <a:latin typeface="Comic Sans MS" pitchFamily="66" charset="0"/>
              </a:rPr>
              <a:t>6. Спать  в хорошо проветренном помещении. Идеальная температура в комнате 20 градусов.</a:t>
            </a:r>
          </a:p>
        </p:txBody>
      </p:sp>
      <p:pic>
        <p:nvPicPr>
          <p:cNvPr id="25602" name="Picture 2" descr="D:\Users\Воспитатель 11 поста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446982"/>
            <a:ext cx="2172242" cy="1861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077072"/>
            <a:ext cx="1656184" cy="2397326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307" y="157416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7. Спать на ровной постели. </a:t>
            </a:r>
          </a:p>
          <a:p>
            <a:pPr>
              <a:buNone/>
            </a:pPr>
            <a:endParaRPr lang="ru-RU" sz="2800" dirty="0" smtClean="0">
              <a:latin typeface="Comic Sans MS" pitchFamily="66" charset="0"/>
            </a:endParaRPr>
          </a:p>
          <a:p>
            <a:pPr>
              <a:buNone/>
            </a:pPr>
            <a:endParaRPr lang="ru-RU" sz="2800" dirty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8</a:t>
            </a:r>
            <a:r>
              <a:rPr lang="ru-RU" sz="2800" dirty="0">
                <a:latin typeface="Comic Sans MS" pitchFamily="66" charset="0"/>
              </a:rPr>
              <a:t>. Спать на спине </a:t>
            </a:r>
            <a:r>
              <a:rPr lang="ru-RU" sz="2800" dirty="0" smtClean="0">
                <a:latin typeface="Comic Sans MS" pitchFamily="66" charset="0"/>
              </a:rPr>
              <a:t>или </a:t>
            </a:r>
            <a:r>
              <a:rPr lang="ru-RU" sz="2800" dirty="0">
                <a:latin typeface="Comic Sans MS" pitchFamily="66" charset="0"/>
              </a:rPr>
              <a:t>правом </a:t>
            </a:r>
            <a:r>
              <a:rPr lang="ru-RU" dirty="0">
                <a:latin typeface="Comic Sans MS" pitchFamily="66" charset="0"/>
              </a:rPr>
              <a:t>боку</a:t>
            </a:r>
            <a:r>
              <a:rPr lang="ru-RU" dirty="0" smtClean="0">
                <a:latin typeface="Comic Sans MS" pitchFamily="66" charset="0"/>
              </a:rPr>
              <a:t>.</a:t>
            </a:r>
          </a:p>
          <a:p>
            <a:pPr>
              <a:buNone/>
            </a:pPr>
            <a:endParaRPr lang="ru-RU" dirty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>
                <a:latin typeface="Comic Sans MS" pitchFamily="66" charset="0"/>
              </a:rPr>
              <a:t>9. Не применять снотворного.</a:t>
            </a:r>
            <a:endParaRPr lang="ru-RU" sz="2800" dirty="0" smtClean="0">
              <a:latin typeface="Comic Sans MS" pitchFamily="66" charset="0"/>
            </a:endParaRPr>
          </a:p>
          <a:p>
            <a:pPr>
              <a:buNone/>
            </a:pPr>
            <a:endParaRPr lang="ru-RU" dirty="0">
              <a:latin typeface="Comic Sans MS" pitchFamily="66" charset="0"/>
            </a:endParaRPr>
          </a:p>
        </p:txBody>
      </p:sp>
      <p:pic>
        <p:nvPicPr>
          <p:cNvPr id="1026" name="Picture 2" descr="D:\Users\Воспитатель 11 поста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417638"/>
            <a:ext cx="2219874" cy="1771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948" y="3188814"/>
            <a:ext cx="1656184" cy="3776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493" y="5033263"/>
            <a:ext cx="1728192" cy="2744641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  <a:latin typeface="Comic Sans MS" pitchFamily="66" charset="0"/>
              </a:rPr>
              <a:t>Пословицы и поговорки.</a:t>
            </a:r>
            <a:endParaRPr lang="ru-RU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1.Сон – лучшее лекарство.</a:t>
            </a:r>
          </a:p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2.Выспишься – помолодеешь.</a:t>
            </a:r>
          </a:p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3.Силен слон, да сильнее его сон.</a:t>
            </a:r>
          </a:p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4.Сон лучше всякого богатства.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ЎРїСЏС‚ СѓСЃС‚Р°Р»С‹Рµ РёРіСЂСѓС€РєРё (2002-Presen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563" y="1600200"/>
            <a:ext cx="5984875" cy="4525963"/>
          </a:xfrm>
        </p:spPr>
      </p:pic>
    </p:spTree>
    <p:extLst>
      <p:ext uri="{BB962C8B-B14F-4D97-AF65-F5344CB8AC3E}">
        <p14:creationId xmlns:p14="http://schemas.microsoft.com/office/powerpoint/2010/main" val="2902272623"/>
      </p:ext>
    </p:extLst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  </a:t>
            </a:r>
            <a:r>
              <a:rPr lang="ru-RU" sz="2800" dirty="0" smtClean="0">
                <a:latin typeface="Comic Sans MS" pitchFamily="66" charset="0"/>
              </a:rPr>
              <a:t>Людям, которые любят спать, как кошечка, хочется, чтобы их кто-то опекал.</a:t>
            </a:r>
          </a:p>
          <a:p>
            <a:pPr>
              <a:buNone/>
            </a:pPr>
            <a:endParaRPr lang="ru-RU" sz="2800" dirty="0">
              <a:latin typeface="Comic Sans MS" pitchFamily="66" charset="0"/>
            </a:endParaRPr>
          </a:p>
          <a:p>
            <a:pPr>
              <a:buNone/>
            </a:pPr>
            <a:endParaRPr lang="ru-RU" sz="2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Люди</a:t>
            </a:r>
            <a:r>
              <a:rPr lang="ru-RU" sz="2800" dirty="0">
                <a:latin typeface="Comic Sans MS" pitchFamily="66" charset="0"/>
              </a:rPr>
              <a:t>, которые любят спать на боку – спокойные и послушные</a:t>
            </a:r>
            <a:r>
              <a:rPr lang="ru-RU" sz="2800" dirty="0" smtClean="0">
                <a:latin typeface="Comic Sans MS" pitchFamily="66" charset="0"/>
              </a:rPr>
              <a:t>.</a:t>
            </a: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2050" name="Picture 2" descr="D:\Users\Воспитатель 11 поста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764" y="2204864"/>
            <a:ext cx="1937036" cy="145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5085184"/>
            <a:ext cx="1978266" cy="2945896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Люди, которые спят на спине, заложив руки за голову, отличаются веселым нравом. </a:t>
            </a:r>
          </a:p>
          <a:p>
            <a:pPr>
              <a:buNone/>
            </a:pPr>
            <a:endParaRPr lang="ru-RU" sz="2800" dirty="0">
              <a:latin typeface="Comic Sans MS" pitchFamily="66" charset="0"/>
            </a:endParaRPr>
          </a:p>
          <a:p>
            <a:pPr>
              <a:buNone/>
            </a:pPr>
            <a:endParaRPr lang="ru-RU" sz="2800" dirty="0" smtClean="0">
              <a:latin typeface="Comic Sans MS" pitchFamily="66" charset="0"/>
            </a:endParaRPr>
          </a:p>
          <a:p>
            <a:pPr>
              <a:buNone/>
            </a:pPr>
            <a:endParaRPr lang="ru-RU" sz="2800" dirty="0">
              <a:latin typeface="Comic Sans MS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Люди</a:t>
            </a:r>
            <a:r>
              <a:rPr lang="ru-RU" sz="2800" dirty="0">
                <a:latin typeface="Comic Sans MS" pitchFamily="66" charset="0"/>
              </a:rPr>
              <a:t>, которые спят на животе, также отличаются общительностью.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492896"/>
            <a:ext cx="2128665" cy="158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869160"/>
            <a:ext cx="2595670" cy="3445976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/>
          <a:lstStyle/>
          <a:p>
            <a:r>
              <a:rPr lang="ru-RU" dirty="0" err="1" smtClean="0">
                <a:latin typeface="Comic Sans MS" panose="030F0702030302020204" pitchFamily="66" charset="0"/>
              </a:rPr>
              <a:t>Электроэнцефалограф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958181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4875341"/>
      </p:ext>
    </p:extLst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3279710" cy="204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16" y="1628800"/>
            <a:ext cx="358887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713250"/>
      </p:ext>
    </p:extLst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8908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2124" y="764704"/>
            <a:ext cx="7314292" cy="1872208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chemeClr val="accent2"/>
                </a:solidFill>
                <a:latin typeface="Comic Sans MS" pitchFamily="66" charset="0"/>
              </a:rPr>
              <a:t>Здоровый сон </a:t>
            </a:r>
            <a:endParaRPr lang="ru-RU" sz="96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026" name="Picture 2" descr="D:\Users\Воспитатель 11 поста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17032"/>
            <a:ext cx="3600400" cy="2827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ru-RU" sz="54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Электроэнцефалограф</a:t>
            </a:r>
            <a:endParaRPr lang="ru-RU" sz="5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70936"/>
      </p:ext>
    </p:extLst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интернет –ресурсы: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«Педсовет»(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www.ped-sovet.ru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yandex.ru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(картинки)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31563"/>
      </p:ext>
    </p:extLst>
  </p:cSld>
  <p:clrMapOvr>
    <a:masterClrMapping/>
  </p:clrMapOvr>
  <p:transition spd="med">
    <p:plus/>
    <p:sndAc>
      <p:endSnd/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2" y="1700808"/>
            <a:ext cx="8229600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12394"/>
            <a:ext cx="2408932" cy="475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179340"/>
      </p:ext>
    </p:extLst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Comic Sans MS" pitchFamily="66" charset="0"/>
              </a:rPr>
              <a:t>Что же такое сон?</a:t>
            </a:r>
            <a:endParaRPr lang="ru-RU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485740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  Сон – наступающее через определенные  промежутки времени физиологическое состояние покоя и отдыха, при котором почти полностью прекращается работа сознания, снижаются реакции на внешние раздражения.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0" name="Picture 2" descr="D:\Users\Воспитатель 11 поста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581128"/>
            <a:ext cx="3538473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7529264" cy="500141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  Еще с древних времен  люди задумывались над этим вопросом. Но , как ни странно, даже в настоящее время ученые не могут дать точного определения сну..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9458" name="Picture 2" descr="D:\Users\Воспитатель 11 поста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43883"/>
            <a:ext cx="3400425" cy="288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7632848" cy="4813995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  Всем детям нужно много спать, чтобы восполнить ту энергию, которую они затратили за день, бегая и играя.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482" name="Picture 2" descr="D:\Users\Воспитатель 11 поста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13216"/>
            <a:ext cx="4516412" cy="2984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7457256" cy="4353347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Порой можно задремать во время чтения или игры. Ваш мозг утомился и хочет отдохнуть.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1506" name="Picture 2" descr="D:\Users\Воспитатель 11 поста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717032"/>
            <a:ext cx="3871317" cy="258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84783"/>
            <a:ext cx="7385248" cy="40324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Всем органам сон полезен, и для всех органов вредно, если человек регулярно не досыпает.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029" name="Picture 5" descr="D:\Users\Воспитатель 11 поста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37012"/>
            <a:ext cx="3921224" cy="294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47248" cy="172819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Некоторые дети начинают спорить и капризничать, когда родители велят идти им спать.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3140968"/>
            <a:ext cx="4209268" cy="2806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576508"/>
      </p:ext>
    </p:extLst>
  </p:cSld>
  <p:clrMapOvr>
    <a:masterClrMapping/>
  </p:clrMapOvr>
  <p:transition spd="med">
    <p:plus/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tachment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1276</TotalTime>
  <Words>363</Words>
  <Application>Microsoft Office PowerPoint</Application>
  <PresentationFormat>Экран (4:3)</PresentationFormat>
  <Paragraphs>55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Comic Sans MS</vt:lpstr>
      <vt:lpstr>Times New Roman</vt:lpstr>
      <vt:lpstr>attachment</vt:lpstr>
      <vt:lpstr>Здоровый сон</vt:lpstr>
      <vt:lpstr>Презентация PowerPoint</vt:lpstr>
      <vt:lpstr>Презентация PowerPoint</vt:lpstr>
      <vt:lpstr>Что же такое сон?</vt:lpstr>
      <vt:lpstr>Презентация PowerPoint</vt:lpstr>
      <vt:lpstr>Презентация PowerPoint</vt:lpstr>
      <vt:lpstr>Презентация PowerPoint</vt:lpstr>
      <vt:lpstr>Презентация PowerPoint</vt:lpstr>
      <vt:lpstr>Некоторые дети начинают спорить и капризничать, когда родители велят идти им спать.</vt:lpstr>
      <vt:lpstr>Правила сна:</vt:lpstr>
      <vt:lpstr>Презентация PowerPoint</vt:lpstr>
      <vt:lpstr>Презентация PowerPoint</vt:lpstr>
      <vt:lpstr>Презентация PowerPoint</vt:lpstr>
      <vt:lpstr>Пословицы и поговорки.</vt:lpstr>
      <vt:lpstr>Презентация PowerPoint</vt:lpstr>
      <vt:lpstr>Презентация PowerPoint</vt:lpstr>
      <vt:lpstr>Презентация PowerPoint</vt:lpstr>
      <vt:lpstr>Электроэнцефалограф </vt:lpstr>
      <vt:lpstr>Презентация PowerPoint</vt:lpstr>
      <vt:lpstr>Презентация PowerPoint</vt:lpstr>
      <vt:lpstr>Использованные интернет –ресурсы: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Воспитатель 11 поста</dc:creator>
  <cp:lastModifiedBy>Преподаватель 3 кл</cp:lastModifiedBy>
  <cp:revision>70</cp:revision>
  <dcterms:created xsi:type="dcterms:W3CDTF">2013-11-22T06:36:14Z</dcterms:created>
  <dcterms:modified xsi:type="dcterms:W3CDTF">2014-12-02T13:45:29Z</dcterms:modified>
</cp:coreProperties>
</file>