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7" r:id="rId3"/>
    <p:sldId id="258" r:id="rId4"/>
    <p:sldId id="256" r:id="rId5"/>
    <p:sldId id="261" r:id="rId6"/>
    <p:sldId id="262" r:id="rId7"/>
    <p:sldId id="260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67" autoAdjust="0"/>
  </p:normalViewPr>
  <p:slideViewPr>
    <p:cSldViewPr>
      <p:cViewPr varScale="1">
        <p:scale>
          <a:sx n="102" d="100"/>
          <a:sy n="102" d="100"/>
        </p:scale>
        <p:origin x="-23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7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>
              <a:solidFill>
                <a:srgbClr val="323232">
                  <a:shade val="50000"/>
                </a:srgb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>
              <a:solidFill>
                <a:srgbClr val="323232">
                  <a:shade val="50000"/>
                </a:srgbClr>
              </a:solidFill>
            </a:endParaRPr>
          </a:p>
        </p:txBody>
      </p:sp>
      <p:sp>
        <p:nvSpPr>
          <p:cNvPr id="9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E5B1BB3-8D9E-4870-B13F-AC1D9E6974AB}" type="slidenum">
              <a:rPr lang="ru-RU">
                <a:solidFill>
                  <a:srgbClr val="323232">
                    <a:shade val="5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323232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4207371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323232">
                  <a:shade val="50000"/>
                </a:srgbClr>
              </a:solidFill>
            </a:endParaRPr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323232">
                  <a:shade val="50000"/>
                </a:srgbClr>
              </a:solidFill>
            </a:endParaRPr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83D69C-8448-4CB4-8305-4A062A5B5709}" type="slidenum">
              <a:rPr lang="ru-RU">
                <a:solidFill>
                  <a:srgbClr val="323232">
                    <a:shade val="5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323232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0881958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>
              <a:solidFill>
                <a:srgbClr val="323232">
                  <a:shade val="50000"/>
                </a:srgbClr>
              </a:solidFill>
            </a:endParaRPr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>
              <a:solidFill>
                <a:srgbClr val="323232">
                  <a:shade val="50000"/>
                </a:srgbClr>
              </a:solidFill>
            </a:endParaRPr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1DA9880-AC9E-4DAB-BDD7-E85544FBF8B5}" type="slidenum">
              <a:rPr lang="ru-RU">
                <a:solidFill>
                  <a:srgbClr val="323232">
                    <a:shade val="5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323232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7014004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323232">
                  <a:shade val="50000"/>
                </a:srgbClr>
              </a:solidFill>
            </a:endParaRPr>
          </a:p>
        </p:txBody>
      </p:sp>
      <p:sp>
        <p:nvSpPr>
          <p:cNvPr id="6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323232">
                  <a:shade val="50000"/>
                </a:srgbClr>
              </a:solidFill>
            </a:endParaRPr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4C1C63-0879-41D3-B3BA-6601AC6CA199}" type="slidenum">
              <a:rPr lang="ru-RU">
                <a:solidFill>
                  <a:srgbClr val="323232">
                    <a:shade val="5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323232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8219076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lvl1pPr>
              <a:defRPr b="1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323232">
                  <a:shade val="50000"/>
                </a:srgbClr>
              </a:solidFill>
            </a:endParaRPr>
          </a:p>
        </p:txBody>
      </p:sp>
      <p:sp>
        <p:nvSpPr>
          <p:cNvPr id="8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323232">
                  <a:shade val="50000"/>
                </a:srgbClr>
              </a:solidFill>
            </a:endParaRPr>
          </a:p>
        </p:txBody>
      </p:sp>
      <p:sp>
        <p:nvSpPr>
          <p:cNvPr id="9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B46AFF-AF8F-4359-A927-01C87869C37F}" type="slidenum">
              <a:rPr lang="ru-RU">
                <a:solidFill>
                  <a:srgbClr val="323232">
                    <a:shade val="5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323232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07013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323232">
                  <a:shade val="50000"/>
                </a:srgbClr>
              </a:solidFill>
            </a:endParaRPr>
          </a:p>
        </p:txBody>
      </p:sp>
      <p:sp>
        <p:nvSpPr>
          <p:cNvPr id="4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323232">
                  <a:shade val="50000"/>
                </a:srgb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1E7508-8DB3-4D49-9A12-23C9337AF6AF}" type="slidenum">
              <a:rPr lang="ru-RU">
                <a:solidFill>
                  <a:srgbClr val="323232">
                    <a:shade val="5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323232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7689743"/>
      </p:ext>
    </p:extLst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>
              <a:solidFill>
                <a:srgbClr val="323232">
                  <a:shade val="50000"/>
                </a:srgbClr>
              </a:solidFill>
            </a:endParaRPr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>
              <a:solidFill>
                <a:srgbClr val="323232">
                  <a:shade val="50000"/>
                </a:srgbClr>
              </a:solidFill>
            </a:endParaRPr>
          </a:p>
        </p:txBody>
      </p:sp>
      <p:sp>
        <p:nvSpPr>
          <p:cNvPr id="5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7272D8D-CAEA-4914-8653-D0A99F72994E}" type="slidenum">
              <a:rPr lang="ru-RU">
                <a:solidFill>
                  <a:srgbClr val="323232">
                    <a:shade val="5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323232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9907188"/>
      </p:ext>
    </p:extLst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323232">
                  <a:shade val="50000"/>
                </a:srgbClr>
              </a:solidFill>
            </a:endParaRPr>
          </a:p>
        </p:txBody>
      </p:sp>
      <p:sp>
        <p:nvSpPr>
          <p:cNvPr id="6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323232">
                  <a:shade val="50000"/>
                </a:srgbClr>
              </a:solidFill>
            </a:endParaRPr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DC1547-86DB-4D40-BF65-BEA88C6791C2}" type="slidenum">
              <a:rPr lang="ru-RU">
                <a:solidFill>
                  <a:srgbClr val="323232">
                    <a:shade val="5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323232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6217703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Прямоугольник с одним скругленным углом 5"/>
          <p:cNvSpPr/>
          <p:nvPr/>
        </p:nvSpPr>
        <p:spPr>
          <a:xfrm>
            <a:off x="6400800" y="433388"/>
            <a:ext cx="2324100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/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>
              <a:solidFill>
                <a:srgbClr val="323232">
                  <a:shade val="50000"/>
                </a:srgbClr>
              </a:solidFill>
            </a:endParaRPr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>
              <a:solidFill>
                <a:srgbClr val="323232">
                  <a:shade val="50000"/>
                </a:srgbClr>
              </a:solidFill>
            </a:endParaRPr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F7E6B47-C8CF-4B1C-9633-5A647B025DFB}" type="slidenum">
              <a:rPr lang="ru-RU">
                <a:solidFill>
                  <a:srgbClr val="323232">
                    <a:shade val="5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323232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4135085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323232">
                  <a:shade val="50000"/>
                </a:srgbClr>
              </a:solidFill>
            </a:endParaRPr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323232">
                  <a:shade val="50000"/>
                </a:srgbClr>
              </a:solidFill>
            </a:endParaRPr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230E02-5193-4BEF-B2CF-26119106C593}" type="slidenum">
              <a:rPr lang="ru-RU">
                <a:solidFill>
                  <a:srgbClr val="323232">
                    <a:shade val="5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323232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0433707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323232">
                  <a:shade val="50000"/>
                </a:srgbClr>
              </a:solidFill>
            </a:endParaRPr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323232">
                  <a:shade val="50000"/>
                </a:srgbClr>
              </a:solidFill>
            </a:endParaRPr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DF4431-EC4D-4F91-8BDB-BFC1A77870A4}" type="slidenum">
              <a:rPr lang="ru-RU">
                <a:solidFill>
                  <a:srgbClr val="323232">
                    <a:shade val="5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323232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0878044"/>
      </p:ext>
    </p:extLst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Заголовок, объект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6400" y="457200"/>
            <a:ext cx="7010400" cy="1295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676400" y="1981200"/>
            <a:ext cx="3429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257800" y="1981200"/>
            <a:ext cx="3429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323232">
                  <a:shade val="5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61DECA-21A0-4761-B670-9233143A71EC}" type="slidenum">
              <a:rPr lang="ru-RU">
                <a:solidFill>
                  <a:srgbClr val="323232">
                    <a:shade val="5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323232">
                  <a:shade val="50000"/>
                </a:srgbClr>
              </a:solidFill>
            </a:endParaRPr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323232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3665115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06.09.2013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06.09.2013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06.09.2013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06.09.2013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06.09.2013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06.09.2013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06.09.2013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3238" y="4986338"/>
            <a:ext cx="8183562" cy="1050925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1" name="Текст 3"/>
          <p:cNvSpPr>
            <a:spLocks noGrp="1"/>
          </p:cNvSpPr>
          <p:nvPr>
            <p:ph type="body" idx="1"/>
          </p:nvPr>
        </p:nvSpPr>
        <p:spPr bwMode="auto">
          <a:xfrm>
            <a:off x="503238" y="530225"/>
            <a:ext cx="8183562" cy="418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82880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323232">
                  <a:shade val="50000"/>
                </a:srgbClr>
              </a:solidFill>
              <a:latin typeface="Arial" charset="0"/>
            </a:endParaRPr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323232">
                  <a:shade val="50000"/>
                </a:srgbClr>
              </a:solidFill>
              <a:latin typeface="Arial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663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B59DB9B-92DD-44AF-95FF-0B4B2B77DC71}" type="slidenum">
              <a:rPr lang="ru-RU">
                <a:solidFill>
                  <a:srgbClr val="323232">
                    <a:shade val="50000"/>
                  </a:srgbClr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323232">
                  <a:shade val="50000"/>
                </a:srgbClr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36184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rgbClr val="FF8D3E"/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Constant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Constant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Constant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Constantia" pitchFamily="18" charset="0"/>
        </a:defRPr>
      </a:lvl9pPr>
      <a:extLst/>
    </p:titleStyle>
    <p:bodyStyle>
      <a:lvl1pPr marL="265113" indent="-265113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00025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100000"/>
        <a:buFont typeface="Verdana" pitchFamily="34" charset="0"/>
        <a:buChar char="◦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5813" indent="-182563" algn="l" rtl="0" eaLnBrk="0" fontAlgn="base" hangingPunct="0">
        <a:spcBef>
          <a:spcPts val="250"/>
        </a:spcBef>
        <a:spcAft>
          <a:spcPct val="0"/>
        </a:spcAft>
        <a:buClr>
          <a:srgbClr val="ED3742"/>
        </a:buClr>
        <a:buSzPct val="100000"/>
        <a:buFont typeface="Wingdings 2" pitchFamily="18" charset="2"/>
        <a:buChar char="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3938" indent="-182563" algn="l" rtl="0" eaLnBrk="0" fontAlgn="base" hangingPunct="0">
        <a:spcBef>
          <a:spcPts val="225"/>
        </a:spcBef>
        <a:spcAft>
          <a:spcPct val="0"/>
        </a:spcAft>
        <a:buClr>
          <a:srgbClr val="ED3742"/>
        </a:buClr>
        <a:buSzPct val="112000"/>
        <a:buFont typeface="Verdana" pitchFamily="34" charset="0"/>
        <a:buChar char="◦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79525" indent="-182563" algn="l" rtl="0" eaLnBrk="0" fontAlgn="base" hangingPunct="0">
        <a:spcBef>
          <a:spcPts val="250"/>
        </a:spcBef>
        <a:spcAft>
          <a:spcPct val="0"/>
        </a:spcAft>
        <a:buClr>
          <a:srgbClr val="4A85BF"/>
        </a:buClr>
        <a:buSzPct val="100000"/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304800"/>
            <a:ext cx="8534400" cy="62484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8100000" scaled="1"/>
            <a:tileRect/>
          </a:gradFill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010398201"/>
      </p:ext>
    </p:extLst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3401" y="1447800"/>
            <a:ext cx="8229599" cy="4154984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8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Здоровье наше богатство</a:t>
            </a:r>
          </a:p>
        </p:txBody>
      </p:sp>
    </p:spTree>
    <p:extLst>
      <p:ext uri="{BB962C8B-B14F-4D97-AF65-F5344CB8AC3E}">
        <p14:creationId xmlns:p14="http://schemas.microsoft.com/office/powerpoint/2010/main" val="1835899231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404665"/>
            <a:ext cx="7772400" cy="1080120"/>
          </a:xfrm>
        </p:spPr>
        <p:txBody>
          <a:bodyPr/>
          <a:lstStyle/>
          <a:p>
            <a:r>
              <a:rPr lang="ru-RU" b="1" dirty="0">
                <a:latin typeface="Arial"/>
                <a:ea typeface="Calibri"/>
              </a:rPr>
              <a:t>образ здорового человека</a:t>
            </a:r>
            <a:endParaRPr lang="ru-RU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1412776"/>
            <a:ext cx="5760640" cy="50405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4496663"/>
            <a:ext cx="2088232" cy="17147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63281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764704"/>
            <a:ext cx="8229600" cy="1143000"/>
          </a:xfrm>
        </p:spPr>
        <p:txBody>
          <a:bodyPr>
            <a:normAutofit fontScale="90000"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3100" b="1" dirty="0" smtClean="0">
                <a:latin typeface="Arial"/>
                <a:ea typeface="Calibri"/>
                <a:cs typeface="Times New Roman"/>
              </a:rPr>
              <a:t>памятка </a:t>
            </a:r>
            <a:r>
              <a:rPr lang="ru-RU" sz="3100" b="1" dirty="0">
                <a:latin typeface="Arial"/>
                <a:ea typeface="Calibri"/>
                <a:cs typeface="Times New Roman"/>
              </a:rPr>
              <a:t>“Здоровье своё ты всегда береги, без вредный привычек по жизни иди!” </a:t>
            </a:r>
            <a:r>
              <a:rPr lang="ru-RU" sz="3600" dirty="0">
                <a:ea typeface="Calibri"/>
                <a:cs typeface="Times New Roman"/>
              </a:rPr>
              <a:t/>
            </a:r>
            <a:br>
              <a:rPr lang="ru-RU" sz="3600" dirty="0">
                <a:ea typeface="Calibri"/>
                <a:cs typeface="Times New Roman"/>
              </a:rPr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457200" y="3700113"/>
          <a:ext cx="8229600" cy="326136"/>
        </p:xfrm>
        <a:graphic>
          <a:graphicData uri="http://schemas.openxmlformats.org/drawingml/2006/table">
            <a:tbl>
              <a:tblPr firstRow="1" firstCol="1" bandRow="1" bandCol="1"/>
              <a:tblGrid>
                <a:gridCol w="8229600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6675" marR="66675" marT="66675" marB="666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457200" y="2036238"/>
            <a:ext cx="8435280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Соблюдай режим дня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Составь свою программу оздоровления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Посещай спортивные секции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Принимай поливитаминные комплексы в осенний и весенний период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Чередуй умственные и физические нагрузки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Часто бывай на свежем воздухе, общайся с друзьями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Своевременно посещай врачей специалистов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Правильно питайся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Не кури, не злоупотребляй спиртными напитками, не принимай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lang="ru-RU" sz="20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наркотиков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Береги себя от несчастья ( соблюдай ПДД и ЗОЖ)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4681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4900" b="1" dirty="0">
                <a:latin typeface="Times New Roman"/>
                <a:ea typeface="Times New Roman"/>
                <a:cs typeface="Times New Roman"/>
              </a:rPr>
              <a:t>о правильном </a:t>
            </a:r>
            <a:r>
              <a:rPr lang="ru-RU" sz="4900" b="1" dirty="0" smtClean="0">
                <a:latin typeface="Times New Roman"/>
                <a:ea typeface="Times New Roman"/>
                <a:cs typeface="Times New Roman"/>
              </a:rPr>
              <a:t>питании</a:t>
            </a:r>
            <a:r>
              <a:rPr lang="ru-RU" sz="4000" dirty="0">
                <a:ea typeface="Calibri"/>
                <a:cs typeface="Times New Roman"/>
              </a:rPr>
              <a:t/>
            </a:r>
            <a:br>
              <a:rPr lang="ru-RU" sz="4000" dirty="0">
                <a:ea typeface="Calibri"/>
                <a:cs typeface="Times New Roman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>
              <a:lnSpc>
                <a:spcPct val="115000"/>
              </a:lnSpc>
              <a:buFont typeface="+mj-lt"/>
              <a:buAutoNum type="arabicPeriod"/>
              <a:tabLst>
                <a:tab pos="457200" algn="l"/>
              </a:tabLst>
            </a:pPr>
            <a:r>
              <a:rPr lang="ru-RU" dirty="0">
                <a:highlight>
                  <a:srgbClr val="FFFF00"/>
                </a:highlight>
                <a:latin typeface="Times New Roman"/>
                <a:ea typeface="Times New Roman"/>
                <a:cs typeface="Times New Roman"/>
              </a:rPr>
              <a:t>Есть необходимо каждый день в одно и то же время.</a:t>
            </a:r>
            <a:endParaRPr lang="ru-RU" sz="2800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buFont typeface="+mj-lt"/>
              <a:buAutoNum type="arabicPeriod"/>
              <a:tabLst>
                <a:tab pos="457200" algn="l"/>
              </a:tabLst>
            </a:pPr>
            <a:r>
              <a:rPr lang="ru-RU" dirty="0">
                <a:highlight>
                  <a:srgbClr val="FFFF00"/>
                </a:highlight>
                <a:latin typeface="Times New Roman"/>
                <a:ea typeface="Times New Roman"/>
                <a:cs typeface="Times New Roman"/>
              </a:rPr>
              <a:t>Перед едой надо вымыть руки с мылом.</a:t>
            </a:r>
            <a:endParaRPr lang="ru-RU" sz="2800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buFont typeface="+mj-lt"/>
              <a:buAutoNum type="arabicPeriod"/>
              <a:tabLst>
                <a:tab pos="457200" algn="l"/>
              </a:tabLst>
            </a:pPr>
            <a:r>
              <a:rPr lang="ru-RU" dirty="0">
                <a:highlight>
                  <a:srgbClr val="FFFF00"/>
                </a:highlight>
                <a:latin typeface="Times New Roman"/>
                <a:ea typeface="Times New Roman"/>
                <a:cs typeface="Times New Roman"/>
              </a:rPr>
              <a:t>Есть надо продукты, полезные для здоровья.</a:t>
            </a:r>
            <a:endParaRPr lang="ru-RU" sz="2800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buFont typeface="+mj-lt"/>
              <a:buAutoNum type="arabicPeriod"/>
              <a:tabLst>
                <a:tab pos="457200" algn="l"/>
              </a:tabLst>
            </a:pPr>
            <a:r>
              <a:rPr lang="ru-RU" dirty="0">
                <a:highlight>
                  <a:srgbClr val="FFFF00"/>
                </a:highlight>
                <a:latin typeface="Times New Roman"/>
                <a:ea typeface="Times New Roman"/>
                <a:cs typeface="Times New Roman"/>
              </a:rPr>
              <a:t>Есть не торопясь.</a:t>
            </a:r>
            <a:endParaRPr lang="ru-RU" sz="2800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buFont typeface="+mj-lt"/>
              <a:buAutoNum type="arabicPeriod"/>
              <a:tabLst>
                <a:tab pos="457200" algn="l"/>
              </a:tabLst>
            </a:pPr>
            <a:r>
              <a:rPr lang="ru-RU" dirty="0">
                <a:highlight>
                  <a:srgbClr val="FFFF00"/>
                </a:highlight>
                <a:latin typeface="Times New Roman"/>
                <a:ea typeface="Times New Roman"/>
                <a:cs typeface="Times New Roman"/>
              </a:rPr>
              <a:t>Не объедаться.</a:t>
            </a:r>
            <a:endParaRPr lang="ru-RU" sz="2800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buFont typeface="+mj-lt"/>
              <a:buAutoNum type="arabicPeriod"/>
              <a:tabLst>
                <a:tab pos="457200" algn="l"/>
              </a:tabLst>
            </a:pPr>
            <a:r>
              <a:rPr lang="ru-RU" dirty="0">
                <a:highlight>
                  <a:srgbClr val="FFFF00"/>
                </a:highlight>
                <a:latin typeface="Times New Roman"/>
                <a:ea typeface="Times New Roman"/>
                <a:cs typeface="Times New Roman"/>
              </a:rPr>
              <a:t>Сладости едят  только после основной еды.</a:t>
            </a:r>
            <a:endParaRPr lang="ru-RU" sz="28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100773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200"/>
            </a:gs>
            <a:gs pos="45000">
              <a:srgbClr val="FF7A00"/>
            </a:gs>
            <a:gs pos="70000">
              <a:srgbClr val="FF0300"/>
            </a:gs>
            <a:gs pos="100000">
              <a:srgbClr val="4D0808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81000" y="381000"/>
            <a:ext cx="8534400" cy="5927777"/>
          </a:xfrm>
          <a:prstGeom prst="rect">
            <a:avLst/>
          </a:prstGeom>
          <a:ln>
            <a:noFill/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/>
            </a:pPr>
            <a:r>
              <a:rPr lang="ru-RU" sz="3200" b="1" i="1" dirty="0">
                <a:solidFill>
                  <a:srgbClr val="7030A0"/>
                </a:solidFill>
                <a:latin typeface="Arial" charset="0"/>
              </a:rPr>
              <a:t>Слова характеризующие  здорового человека:</a:t>
            </a:r>
          </a:p>
          <a:p>
            <a:pPr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/>
            </a:pPr>
            <a:endParaRPr lang="ru-RU" sz="3200" b="1" i="1" dirty="0">
              <a:solidFill>
                <a:srgbClr val="7030A0"/>
              </a:solidFill>
              <a:latin typeface="Arial" charset="0"/>
            </a:endParaRPr>
          </a:p>
          <a:p>
            <a:pPr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/>
            </a:pPr>
            <a:r>
              <a:rPr lang="ru-RU" sz="5400" b="1" i="1" dirty="0">
                <a:solidFill>
                  <a:srgbClr val="C00000"/>
                </a:solidFill>
                <a:latin typeface="Arial" charset="0"/>
              </a:rPr>
              <a:t>красивый     статный </a:t>
            </a:r>
          </a:p>
          <a:p>
            <a:pPr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/>
            </a:pPr>
            <a:endParaRPr lang="ru-RU" sz="5400" b="1" i="1" dirty="0">
              <a:solidFill>
                <a:srgbClr val="C00000"/>
              </a:solidFill>
              <a:latin typeface="Arial" charset="0"/>
            </a:endParaRPr>
          </a:p>
          <a:p>
            <a:pPr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/>
            </a:pPr>
            <a:r>
              <a:rPr lang="ru-RU" sz="5400" b="1" i="1" dirty="0">
                <a:solidFill>
                  <a:srgbClr val="C00000"/>
                </a:solidFill>
                <a:latin typeface="Arial" charset="0"/>
              </a:rPr>
              <a:t>стройный   сильный</a:t>
            </a:r>
          </a:p>
          <a:p>
            <a:pPr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/>
            </a:pPr>
            <a:endParaRPr lang="ru-RU" sz="5400" b="1" i="1" dirty="0">
              <a:solidFill>
                <a:srgbClr val="C00000"/>
              </a:solidFill>
              <a:latin typeface="Arial" charset="0"/>
            </a:endParaRPr>
          </a:p>
          <a:p>
            <a:pPr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/>
            </a:pPr>
            <a:r>
              <a:rPr lang="ru-RU" sz="5400" b="1" i="1" dirty="0">
                <a:solidFill>
                  <a:srgbClr val="C00000"/>
                </a:solidFill>
                <a:latin typeface="Arial" charset="0"/>
              </a:rPr>
              <a:t>ловкий         крепкий </a:t>
            </a:r>
          </a:p>
          <a:p>
            <a:pPr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/>
            </a:pPr>
            <a:endParaRPr lang="ru-RU" sz="5400" b="1" i="1" dirty="0">
              <a:solidFill>
                <a:srgbClr val="C00000"/>
              </a:solidFill>
              <a:latin typeface="Arial" charset="0"/>
            </a:endParaRPr>
          </a:p>
          <a:p>
            <a:pPr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/>
            </a:pPr>
            <a:r>
              <a:rPr lang="ru-RU" sz="5400" b="1" i="1" dirty="0">
                <a:solidFill>
                  <a:srgbClr val="C00000"/>
                </a:solidFill>
                <a:latin typeface="Arial" charset="0"/>
              </a:rPr>
              <a:t>румяный  подтянутый </a:t>
            </a:r>
            <a:endParaRPr lang="ru-RU" sz="5400" dirty="0">
              <a:solidFill>
                <a:prstClr val="white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3365361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457200" y="3700113"/>
          <a:ext cx="8229600" cy="326136"/>
        </p:xfrm>
        <a:graphic>
          <a:graphicData uri="http://schemas.openxmlformats.org/drawingml/2006/table">
            <a:tbl>
              <a:tblPr firstRow="1" firstCol="1" bandRow="1" bandCol="1"/>
              <a:tblGrid>
                <a:gridCol w="8229600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6675" marR="66675" marT="66675" marB="666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481264" y="1548263"/>
            <a:ext cx="8136904" cy="45520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3600" b="1" dirty="0" smtClean="0">
                <a:latin typeface="100"/>
                <a:ea typeface="Times New Roman"/>
                <a:cs typeface="Times New Roman"/>
              </a:rPr>
              <a:t>  Никогда </a:t>
            </a:r>
            <a:r>
              <a:rPr lang="ru-RU" sz="3600" b="1" dirty="0">
                <a:latin typeface="100"/>
                <a:ea typeface="Times New Roman"/>
                <a:cs typeface="Times New Roman"/>
              </a:rPr>
              <a:t>не болеть;</a:t>
            </a:r>
            <a:endParaRPr lang="ru-RU" sz="3600" b="1" dirty="0">
              <a:latin typeface="100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3600" b="1" dirty="0">
                <a:latin typeface="100"/>
                <a:ea typeface="Times New Roman"/>
                <a:cs typeface="Times New Roman"/>
              </a:rPr>
              <a:t>  Правильно питаться;</a:t>
            </a:r>
            <a:endParaRPr lang="ru-RU" sz="3600" b="1" dirty="0">
              <a:latin typeface="100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3600" b="1" dirty="0">
                <a:latin typeface="100"/>
                <a:ea typeface="Times New Roman"/>
                <a:cs typeface="Times New Roman"/>
              </a:rPr>
              <a:t>  Быть бодрыми;</a:t>
            </a:r>
            <a:endParaRPr lang="ru-RU" sz="3600" b="1" dirty="0">
              <a:latin typeface="100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3600" b="1" dirty="0">
                <a:latin typeface="100"/>
                <a:ea typeface="Times New Roman"/>
                <a:cs typeface="Times New Roman"/>
              </a:rPr>
              <a:t>  Вершить добрые дела.</a:t>
            </a:r>
            <a:endParaRPr lang="ru-RU" sz="3600" b="1" dirty="0">
              <a:latin typeface="100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3600" b="1" dirty="0">
                <a:latin typeface="100"/>
                <a:ea typeface="Times New Roman"/>
                <a:cs typeface="Times New Roman"/>
              </a:rPr>
              <a:t>  В общем, вести здоровый </a:t>
            </a:r>
            <a:r>
              <a:rPr lang="ru-RU" sz="3600" b="1" dirty="0" smtClean="0">
                <a:latin typeface="100"/>
                <a:ea typeface="Times New Roman"/>
                <a:cs typeface="Times New Roman"/>
              </a:rPr>
              <a:t>образ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3600" b="1" dirty="0">
                <a:latin typeface="100"/>
                <a:ea typeface="Times New Roman"/>
                <a:cs typeface="Times New Roman"/>
              </a:rPr>
              <a:t> </a:t>
            </a:r>
            <a:r>
              <a:rPr lang="ru-RU" sz="3600" b="1" dirty="0" smtClean="0">
                <a:latin typeface="100"/>
                <a:ea typeface="Times New Roman"/>
                <a:cs typeface="Times New Roman"/>
              </a:rPr>
              <a:t>                                               </a:t>
            </a:r>
            <a:r>
              <a:rPr lang="ru-RU" sz="3600" b="1" dirty="0">
                <a:latin typeface="100"/>
                <a:ea typeface="Times New Roman"/>
                <a:cs typeface="Times New Roman"/>
              </a:rPr>
              <a:t>жизни!</a:t>
            </a:r>
            <a:endParaRPr lang="ru-RU" sz="3600" b="1" dirty="0">
              <a:latin typeface="100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3600" b="1" dirty="0">
                <a:latin typeface="100"/>
                <a:ea typeface="Times New Roman"/>
                <a:cs typeface="Times New Roman"/>
              </a:rPr>
              <a:t> </a:t>
            </a:r>
            <a:endParaRPr lang="ru-RU" sz="3600" b="1" dirty="0">
              <a:latin typeface="100"/>
              <a:ea typeface="Calibri"/>
              <a:cs typeface="Times New Roman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296652"/>
            <a:ext cx="2720541" cy="25202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92602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263</TotalTime>
  <Words>166</Words>
  <Application>Microsoft Office PowerPoint</Application>
  <PresentationFormat>Экран (4:3)</PresentationFormat>
  <Paragraphs>37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7</vt:i4>
      </vt:variant>
    </vt:vector>
  </HeadingPairs>
  <TitlesOfParts>
    <vt:vector size="9" baseType="lpstr">
      <vt:lpstr>Тема Office</vt:lpstr>
      <vt:lpstr>Аспект</vt:lpstr>
      <vt:lpstr>Презентация PowerPoint</vt:lpstr>
      <vt:lpstr>Презентация PowerPoint</vt:lpstr>
      <vt:lpstr>образ здорового человека</vt:lpstr>
      <vt:lpstr>памятка “Здоровье своё ты всегда береги, без вредный привычек по жизни иди!”  </vt:lpstr>
      <vt:lpstr>о правильном питании 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Анисимова ЛК</cp:lastModifiedBy>
  <cp:revision>8</cp:revision>
  <dcterms:modified xsi:type="dcterms:W3CDTF">2013-09-06T11:38:50Z</dcterms:modified>
</cp:coreProperties>
</file>