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1"/>
  </p:notesMasterIdLst>
  <p:sldIdLst>
    <p:sldId id="256" r:id="rId3"/>
    <p:sldId id="258" r:id="rId4"/>
    <p:sldId id="275" r:id="rId5"/>
    <p:sldId id="303" r:id="rId6"/>
    <p:sldId id="304" r:id="rId7"/>
    <p:sldId id="305" r:id="rId8"/>
    <p:sldId id="276" r:id="rId9"/>
    <p:sldId id="277" r:id="rId10"/>
    <p:sldId id="282" r:id="rId11"/>
    <p:sldId id="283" r:id="rId12"/>
    <p:sldId id="284" r:id="rId13"/>
    <p:sldId id="306" r:id="rId14"/>
    <p:sldId id="286" r:id="rId15"/>
    <p:sldId id="289" r:id="rId16"/>
    <p:sldId id="307" r:id="rId17"/>
    <p:sldId id="287" r:id="rId18"/>
    <p:sldId id="290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40" d="100"/>
          <a:sy n="40" d="100"/>
        </p:scale>
        <p:origin x="-3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508A-9E6F-4582-A1B0-00C0E264E53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42C2-E6C2-41C3-852B-2A8A4912D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3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19D94A46-0ECC-494A-B4DD-FF148368D1B7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49810A61-154E-410C-8FC2-C435F8BDEF1A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7E184-3EE4-4CD6-B38C-4B11E51DAB7B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67400-B7A9-44A1-88F0-46C83958BA14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9E69-5BE9-46DB-AC61-2536E9194C75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AED72-62F9-4A5C-AC66-C516A6CCDCEF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19D94A46-0ECC-494A-B4DD-FF148368D1B7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49810A61-154E-410C-8FC2-C435F8BDEF1A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4346826-D23B-4066-91AD-20F142428A9F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2CF1ED4-902B-4BFC-B6C9-BA1EFD57ABD6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F98470C2-AB4F-4825-9ACC-CE92F6909C41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AA69FC6-A404-4231-A26F-03D89A66464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F41D-C60E-49DC-92C6-0014B7F29EE9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8CE6E-C00A-4C20-95A7-156D6C4BA9EA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590AE-EF42-473D-A0EC-F338D1ECC645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EF74F-756B-4B09-9E0D-D6DA76073E24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741CCCE-2181-441D-8A0F-BE43A2D4002C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7AA2C60-D8A5-4A5A-ACC1-B105B9278036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B7A9B-8250-40D2-881E-6721B6CADBD8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2B434-70D4-4BBA-8725-2716E4F2F104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69C8C28-BADA-4345-979F-93DADF740F7E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E4AD9CF-FD21-4794-81C3-CDFD8D9144AD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4346826-D23B-4066-91AD-20F142428A9F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2CF1ED4-902B-4BFC-B6C9-BA1EFD57ABD6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7AC2999-8E19-4659-8D13-621A29C57E10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234E478-2149-4529-A5FD-C2065661905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7E184-3EE4-4CD6-B38C-4B11E51DAB7B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67400-B7A9-44A1-88F0-46C83958BA14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9E69-5BE9-46DB-AC61-2536E9194C75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AED72-62F9-4A5C-AC66-C516A6CCDCEF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F98470C2-AB4F-4825-9ACC-CE92F6909C41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AA69FC6-A404-4231-A26F-03D89A66464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F41D-C60E-49DC-92C6-0014B7F29EE9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8CE6E-C00A-4C20-95A7-156D6C4BA9EA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590AE-EF42-473D-A0EC-F338D1ECC645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EF74F-756B-4B09-9E0D-D6DA76073E24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741CCCE-2181-441D-8A0F-BE43A2D4002C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7AA2C60-D8A5-4A5A-ACC1-B105B9278036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B7A9B-8250-40D2-881E-6721B6CADBD8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2B434-70D4-4BBA-8725-2716E4F2F104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769C8C28-BADA-4345-979F-93DADF740F7E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E4AD9CF-FD21-4794-81C3-CDFD8D9144AD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7AC2999-8E19-4659-8D13-621A29C57E10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234E478-2149-4529-A5FD-C2065661905C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D174DC-A68C-4DD2-A4D9-2EB4FE6439B7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359930-12FB-473A-A823-44519EA8327B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D174DC-A68C-4DD2-A4D9-2EB4FE6439B7}" type="datetimeFigureOut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21.11.2014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359930-12FB-473A-A823-44519EA8327B}" type="slidenum">
              <a:rPr lang="ru-RU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24744"/>
            <a:ext cx="6172200" cy="309634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Зрительный анализатор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Наружная оболочка глаза</a:t>
            </a:r>
            <a:br>
              <a:rPr lang="ru-RU" b="1" dirty="0" smtClean="0"/>
            </a:br>
            <a:r>
              <a:rPr lang="ru-RU" b="1" dirty="0" smtClean="0"/>
              <a:t>(роговица)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Средняя оболочка - </a:t>
            </a:r>
            <a:br>
              <a:rPr lang="ru-RU" b="1" dirty="0" smtClean="0"/>
            </a:br>
            <a:r>
              <a:rPr lang="ru-RU" b="1" dirty="0" smtClean="0"/>
              <a:t>Сосудистая оболочка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19250"/>
            <a:ext cx="6840760" cy="46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Средняя </a:t>
            </a:r>
            <a:r>
              <a:rPr lang="ru-RU" b="1" dirty="0" err="1" smtClean="0"/>
              <a:t>облочка</a:t>
            </a:r>
            <a:r>
              <a:rPr lang="ru-RU" b="1" dirty="0" smtClean="0"/>
              <a:t> – </a:t>
            </a:r>
            <a:br>
              <a:rPr lang="ru-RU" b="1" dirty="0" smtClean="0"/>
            </a:br>
            <a:r>
              <a:rPr lang="ru-RU" b="1" dirty="0" smtClean="0"/>
              <a:t>Радужная оболочка глаза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84784"/>
            <a:ext cx="8285163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/>
              <a:t>Зрачок 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1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U10_03_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2448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10_0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5497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chemeClr val="accent2"/>
                </a:solidFill>
              </a:rPr>
              <a:t>Движения зрачка</a:t>
            </a:r>
          </a:p>
        </p:txBody>
      </p:sp>
    </p:spTree>
    <p:extLst>
      <p:ext uri="{BB962C8B-B14F-4D97-AF65-F5344CB8AC3E}">
        <p14:creationId xmlns:p14="http://schemas.microsoft.com/office/powerpoint/2010/main" val="13738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видят наши соба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249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6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Внутренняя оболочка – </a:t>
            </a:r>
            <a:br>
              <a:rPr lang="ru-RU" b="1" dirty="0" smtClean="0"/>
            </a:br>
            <a:r>
              <a:rPr lang="ru-RU" b="1" dirty="0" smtClean="0"/>
              <a:t>Сетчатка глаза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138"/>
            <a:ext cx="6840759" cy="468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ru-RU" dirty="0" smtClean="0"/>
              <a:t>Сетчатка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состоит из фоторецепторов (они чувствительны к свету) и нервных клеток. Клетки-рецепторы, расположенные в сетчатке, делятся на два вида: колбочки и палочки. В этих клетках, вырабатывающих фермент родопсин, происходит преобразование энергии света (фотонов) в электрическую энергию нервной ткани, т.е. фотохимическая реакция.</a:t>
            </a:r>
          </a:p>
          <a:p>
            <a:pPr lvl="0" eaLnBrk="1" hangingPunct="1">
              <a:buFontTx/>
              <a:buChar char="•"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+mn-cs"/>
              </a:rPr>
              <a:t>Колбочки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– рецепторы </a:t>
            </a:r>
          </a:p>
          <a:p>
            <a:pPr lvl="0" eaLnBrk="1" hangingPunct="1"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цветовидения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lvl="0" eaLnBrk="1" hangingPunct="1"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(желтый, синий, красный цвет)</a:t>
            </a:r>
          </a:p>
          <a:p>
            <a:pPr lvl="0" eaLnBrk="1" hangingPunct="1">
              <a:buFontTx/>
              <a:buChar char="•"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+mn-cs"/>
              </a:rPr>
              <a:t>Палочки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– рецепторы </a:t>
            </a:r>
          </a:p>
          <a:p>
            <a:pPr lvl="0" eaLnBrk="1" hangingPunct="1">
              <a:buFontTx/>
              <a:buChar char="•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сумеречного зрения</a:t>
            </a:r>
          </a:p>
          <a:p>
            <a:pPr algn="just" eaLnBrk="1" hangingPunct="1"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3"/>
            <a:ext cx="42517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75448"/>
            <a:ext cx="3456383" cy="17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7"/>
            <a:ext cx="4086622" cy="58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4392488" cy="58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7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496300" cy="42481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видеть, все понять, все знать, все пережить,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формы, все цвета вобрать в себя глазами,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Пройти по всей земле горящими ступнями,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воспринять и снова воплотить.</a:t>
            </a: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	Максимилиан Волошин</a:t>
            </a:r>
          </a:p>
        </p:txBody>
      </p:sp>
    </p:spTree>
    <p:extLst>
      <p:ext uri="{BB962C8B-B14F-4D97-AF65-F5344CB8AC3E}">
        <p14:creationId xmlns:p14="http://schemas.microsoft.com/office/powerpoint/2010/main" val="38619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Расположение глаз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53650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Брови и веки с ресницами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U10_04"/>
          <p:cNvPicPr>
            <a:picLocks noChangeAspect="1" noChangeArrowheads="1"/>
          </p:cNvPicPr>
          <p:nvPr/>
        </p:nvPicPr>
        <p:blipFill>
          <a:blip r:embed="rId2" cstate="print">
            <a:lum bright="-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125172"/>
            <a:ext cx="342106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U10_04_00"/>
          <p:cNvPicPr>
            <a:picLocks noChangeAspect="1" noChangeArrowheads="1"/>
          </p:cNvPicPr>
          <p:nvPr/>
        </p:nvPicPr>
        <p:blipFill>
          <a:blip r:embed="rId3" cstate="print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Слезная железа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 слезы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Прозрачная, имеет слабощелочную реакцию. </a:t>
            </a:r>
            <a:br>
              <a:rPr lang="ru-RU" sz="3100" dirty="0" smtClean="0"/>
            </a:br>
            <a:r>
              <a:rPr lang="ru-RU" sz="3100" dirty="0" smtClean="0"/>
              <a:t>Основную часть (до 99 %) составляет вода, остальное — неорганические вещества (</a:t>
            </a:r>
            <a:r>
              <a:rPr lang="ru-RU" sz="3100" b="1" dirty="0" smtClean="0"/>
              <a:t>хлорид натрия</a:t>
            </a:r>
            <a:r>
              <a:rPr lang="ru-RU" sz="3100" dirty="0" smtClean="0"/>
              <a:t>, карбонат натрия и магния, а также сернокислый и фосфорнокислый кальций). </a:t>
            </a:r>
            <a:br>
              <a:rPr lang="ru-RU" sz="3100" dirty="0" smtClean="0"/>
            </a:br>
            <a:r>
              <a:rPr lang="ru-RU" sz="3100" dirty="0" smtClean="0"/>
              <a:t>Кроме того в слезе содержится  фермент </a:t>
            </a:r>
            <a:r>
              <a:rPr lang="ru-RU" sz="3100" b="1" dirty="0" smtClean="0"/>
              <a:t>лизоцим</a:t>
            </a:r>
            <a:r>
              <a:rPr lang="ru-RU" sz="3100" dirty="0" smtClean="0"/>
              <a:t>.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9285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U10_05"/>
          <p:cNvPicPr>
            <a:picLocks noChangeAspect="1" noChangeArrowheads="1"/>
          </p:cNvPicPr>
          <p:nvPr/>
        </p:nvPicPr>
        <p:blipFill>
          <a:blip r:embed="rId2" cstate="print"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628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Глазные мышцы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74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Схема движения взгляда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715172" cy="441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7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Наружная оболочка глаза</a:t>
            </a:r>
            <a:br>
              <a:rPr lang="ru-RU" b="1" dirty="0" smtClean="0"/>
            </a:br>
            <a:r>
              <a:rPr lang="ru-RU" b="1" dirty="0" smtClean="0"/>
              <a:t>(склера и роговица)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4168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37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1_Эркер</vt:lpstr>
      <vt:lpstr>Зрительный анализатор</vt:lpstr>
      <vt:lpstr>Презентация PowerPoint</vt:lpstr>
      <vt:lpstr>Расположение глаз </vt:lpstr>
      <vt:lpstr>Брови и веки с ресницами</vt:lpstr>
      <vt:lpstr>Слезная железа</vt:lpstr>
      <vt:lpstr>Состав слезы  Прозрачная, имеет слабощелочную реакцию.  Основную часть (до 99 %) составляет вода, остальное — неорганические вещества (хлорид натрия, карбонат натрия и магния, а также сернокислый и фосфорнокислый кальций).  Кроме того в слезе содержится  фермент лизоцим. </vt:lpstr>
      <vt:lpstr>Глазные мышцы</vt:lpstr>
      <vt:lpstr>Презентация PowerPoint</vt:lpstr>
      <vt:lpstr>Наружная оболочка глаза (склера и роговица)</vt:lpstr>
      <vt:lpstr>Наружная оболочка глаза (роговица) </vt:lpstr>
      <vt:lpstr>Средняя оболочка -  Сосудистая оболочка</vt:lpstr>
      <vt:lpstr>Средняя облочка –  Радужная оболочка глаза</vt:lpstr>
      <vt:lpstr>Зрачок </vt:lpstr>
      <vt:lpstr>Движения зрачка</vt:lpstr>
      <vt:lpstr>Презентация PowerPoint</vt:lpstr>
      <vt:lpstr>Внутренняя оболочка –  Сетчатка глаза</vt:lpstr>
      <vt:lpstr>Сетчатка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Зрительный анализатор</dc:title>
  <dc:creator>алексей</dc:creator>
  <cp:lastModifiedBy>Uzer1</cp:lastModifiedBy>
  <cp:revision>20</cp:revision>
  <dcterms:created xsi:type="dcterms:W3CDTF">2013-04-02T06:13:29Z</dcterms:created>
  <dcterms:modified xsi:type="dcterms:W3CDTF">2014-11-21T10:56:03Z</dcterms:modified>
</cp:coreProperties>
</file>