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D81C2-7A5E-4623-AD7A-9C5BBD33A43B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49CBA-359C-4BA1-8F55-8E08D488A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49CBA-359C-4BA1-8F55-8E08D488A86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417C-67F5-49CC-AF5F-61213033115E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01F7-31B3-4506-A9C2-C77D11102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417C-67F5-49CC-AF5F-61213033115E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01F7-31B3-4506-A9C2-C77D11102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417C-67F5-49CC-AF5F-61213033115E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01F7-31B3-4506-A9C2-C77D11102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417C-67F5-49CC-AF5F-61213033115E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01F7-31B3-4506-A9C2-C77D111020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417C-67F5-49CC-AF5F-61213033115E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01F7-31B3-4506-A9C2-C77D11102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417C-67F5-49CC-AF5F-61213033115E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01F7-31B3-4506-A9C2-C77D11102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417C-67F5-49CC-AF5F-61213033115E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01F7-31B3-4506-A9C2-C77D11102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417C-67F5-49CC-AF5F-61213033115E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01F7-31B3-4506-A9C2-C77D11102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417C-67F5-49CC-AF5F-61213033115E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01F7-31B3-4506-A9C2-C77D11102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417C-67F5-49CC-AF5F-61213033115E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01F7-31B3-4506-A9C2-C77D11102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04" y="1600200"/>
            <a:ext cx="7115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B417C-67F5-49CC-AF5F-61213033115E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801F7-31B3-4506-A9C2-C77D11102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latin typeface="Monotype Corsiva" pitchFamily="66" charset="0"/>
              </a:rPr>
              <a:t>Славянские символы,</a:t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>которые рисовали на яйцах.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49154" name="Picture 2" descr="http://www.orange-elephant.ru/file/86233453/pisank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71678"/>
            <a:ext cx="5470476" cy="3643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</p:spPr>
        <p:txBody>
          <a:bodyPr>
            <a:normAutofit/>
          </a:bodyPr>
          <a:lstStyle/>
          <a:p>
            <a:pPr algn="l"/>
            <a:r>
              <a:rPr lang="ru-RU" sz="6000" dirty="0" smtClean="0">
                <a:latin typeface="Monotype Corsiva" pitchFamily="66" charset="0"/>
              </a:rPr>
              <a:t>     Солнце            Цветы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5357826"/>
            <a:ext cx="371477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Солнце – символ высшей космической силы, Всевидящее Божество, глаз мира и глаз дня, центр бытия и интуитивного знания</a:t>
            </a:r>
            <a:endParaRPr lang="ru-RU" dirty="0"/>
          </a:p>
        </p:txBody>
      </p:sp>
      <p:pic>
        <p:nvPicPr>
          <p:cNvPr id="1026" name="Picture 2" descr="http://stat21.privet.ru/lr/0c0e7bb9d17c743341a770fd5f8544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428736"/>
            <a:ext cx="4143372" cy="3857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643438" y="5357826"/>
            <a:ext cx="428628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Цветы-знаки готовности к плодородию, к деторождению.</a:t>
            </a:r>
            <a:endParaRPr lang="ru-RU" dirty="0"/>
          </a:p>
        </p:txBody>
      </p:sp>
      <p:pic>
        <p:nvPicPr>
          <p:cNvPr id="1028" name="Picture 4" descr="http://storinka-m.kiev.ua/uploaded/Statti/Statti2/pysanky_symvolu/Sonce/sonc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357298"/>
            <a:ext cx="3857652" cy="39290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 descr="http://uti-puti.com.ua/img/01/pasxa/2470788_826562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214686"/>
            <a:ext cx="2857500" cy="19526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>
            <a:normAutofit/>
          </a:bodyPr>
          <a:lstStyle/>
          <a:p>
            <a:pPr algn="l"/>
            <a:r>
              <a:rPr lang="ru-RU" sz="6000" dirty="0" smtClean="0">
                <a:latin typeface="Monotype Corsiva" pitchFamily="66" charset="0"/>
              </a:rPr>
              <a:t>   Птица          Дерево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14338" name="Picture 2" descr="http://cs9694.userapi.com/u34458472/107446734/x_44be43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3274242" cy="39290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3813529" cy="39290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5572140"/>
            <a:ext cx="392909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Дерево-символ, дающий счастливую жизнь в семье и мире.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5572140"/>
            <a:ext cx="34290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     Птица-символ жизни.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</a:t>
            </a:r>
            <a:r>
              <a:rPr lang="ru-RU" sz="4000" dirty="0" smtClean="0">
                <a:latin typeface="Monotype Corsiva" pitchFamily="66" charset="0"/>
              </a:rPr>
              <a:t>Точечный</a:t>
            </a:r>
            <a:r>
              <a:rPr lang="ru-RU" sz="4000" dirty="0" smtClean="0"/>
              <a:t>                 </a:t>
            </a:r>
            <a:r>
              <a:rPr lang="ru-RU" sz="4000" dirty="0" smtClean="0">
                <a:latin typeface="Monotype Corsiva" pitchFamily="66" charset="0"/>
                <a:cs typeface="Microsoft Sans Serif" pitchFamily="34" charset="0"/>
              </a:rPr>
              <a:t>Волнистые</a:t>
            </a:r>
            <a:r>
              <a:rPr lang="ru-RU" sz="4000" dirty="0" smtClean="0"/>
              <a:t>   </a:t>
            </a:r>
            <a:br>
              <a:rPr lang="ru-RU" sz="4000" dirty="0" smtClean="0"/>
            </a:br>
            <a:r>
              <a:rPr lang="ru-RU" sz="4000" dirty="0" smtClean="0"/>
              <a:t>             </a:t>
            </a:r>
            <a:r>
              <a:rPr lang="ru-RU" sz="4000" dirty="0" smtClean="0">
                <a:latin typeface="Monotype Corsiva" pitchFamily="66" charset="0"/>
              </a:rPr>
              <a:t>узор</a:t>
            </a:r>
            <a:r>
              <a:rPr lang="ru-RU" sz="4000" dirty="0" smtClean="0"/>
              <a:t>                         </a:t>
            </a:r>
            <a:r>
              <a:rPr lang="ru-RU" sz="4000" dirty="0" smtClean="0">
                <a:latin typeface="Monotype Corsiva" pitchFamily="66" charset="0"/>
              </a:rPr>
              <a:t>линии</a:t>
            </a:r>
            <a:r>
              <a:rPr lang="ru-RU" sz="4000" dirty="0" smtClean="0"/>
              <a:t>                </a:t>
            </a:r>
            <a:endParaRPr lang="ru-RU" sz="40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714488"/>
            <a:ext cx="3196046" cy="3714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714488"/>
            <a:ext cx="2928958" cy="37082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428728" y="5500702"/>
            <a:ext cx="30718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Точечный узор -символизирует плодородие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5500702"/>
            <a:ext cx="335758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Волнистые линии -символизируют бесконечность, вечный жизненный цикл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Цвета пасхальных яиц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16386" name="Picture 2" descr="http://portalik.flyfm.net/uploads/posts/2012-04/thumbs/1333914256_1333887452_oboi-k-pash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6667500" cy="50006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Белый, желтый, золотой – цвет Духовности, Света Небесного, Чистоты.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7410" name="Picture 2" descr="http://portalik.flyfm.net/uploads/posts/2012-04/thumbs/1333914316_1333887680_oboi-k-pashe-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392909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414" name="Picture 6" descr="http://www.torange.ru/photo/8/12/%D0%97%D0%BE%D0%BB%D0%BE%D1%82%D0%BE%D0%B5-%D1%8F%D0%B9%D1%86%D0%BE-%D0%B2-%D1%82%D1%80%D0%B0%D0%B2%D0%B5-1300796151_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1714488"/>
            <a:ext cx="392909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412" name="Picture 4" descr="http://www.wallpapersleaf.com/wallpapers/2013-09/middle_img/yellow-easter-egg-wallpaper-598x3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000504"/>
            <a:ext cx="4424524" cy="24860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115196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Зелёный-цвет Надежды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18434" name="Picture 2" descr="http://www.instapics.ru/download_original.php?file=201301/instapics.ru_98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8042025" cy="4357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err="1" smtClean="0">
                <a:latin typeface="Monotype Corsiva" pitchFamily="66" charset="0"/>
              </a:rPr>
              <a:t>Голубой</a:t>
            </a:r>
            <a:r>
              <a:rPr lang="ru-RU" sz="4400" dirty="0" smtClean="0">
                <a:latin typeface="Monotype Corsiva" pitchFamily="66" charset="0"/>
              </a:rPr>
              <a:t> и синий – цвет Неба, Веры, верности. 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19458" name="Picture 2" descr="http://www.wall-pix.net/albums/art-photography/00024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7579729" cy="47373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Красный-цвет Жизни, Возрождения, Воскрешения, а также Крови Христа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20482" name="Picture 2" descr="http://www.allfons.ru/pic/201112/480x272/allfons.ru-2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00240"/>
            <a:ext cx="6555487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S_RU_RU_6_8March_StylishFlowersOnWhite_2007v_Russi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TS010389961</Template>
  <TotalTime>403</TotalTime>
  <Words>111</Words>
  <Application>Microsoft Office PowerPoint</Application>
  <PresentationFormat>Экран (4:3)</PresentationFormat>
  <Paragraphs>16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MS_RU_RU_6_8March_StylishFlowersOnWhite_2007v_Russia</vt:lpstr>
      <vt:lpstr>Славянские символы, которые рисовали на яйцах.</vt:lpstr>
      <vt:lpstr>     Солнце            Цветы</vt:lpstr>
      <vt:lpstr>   Птица          Дерево</vt:lpstr>
      <vt:lpstr>         Точечный                 Волнистые                 узор                         линии                </vt:lpstr>
      <vt:lpstr>Цвета пасхальных яиц</vt:lpstr>
      <vt:lpstr>Белый, желтый, золотой – цвет Духовности, Света Небесного, Чистоты.</vt:lpstr>
      <vt:lpstr>Зелёный-цвет Надежды</vt:lpstr>
      <vt:lpstr>Голубой и синий – цвет Неба, Веры, верности. </vt:lpstr>
      <vt:lpstr>Красный-цвет Жизни, Возрождения, Воскрешения, а также Крови Христа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40</cp:revision>
  <dcterms:created xsi:type="dcterms:W3CDTF">2014-04-15T12:28:24Z</dcterms:created>
  <dcterms:modified xsi:type="dcterms:W3CDTF">2014-11-02T12:33:27Z</dcterms:modified>
</cp:coreProperties>
</file>