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63" r:id="rId3"/>
    <p:sldId id="273" r:id="rId4"/>
    <p:sldId id="261" r:id="rId5"/>
    <p:sldId id="271" r:id="rId6"/>
    <p:sldId id="272" r:id="rId7"/>
    <p:sldId id="256" r:id="rId8"/>
    <p:sldId id="259" r:id="rId9"/>
    <p:sldId id="257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62" r:id="rId18"/>
    <p:sldId id="258" r:id="rId19"/>
    <p:sldId id="26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2877-2ADA-49BC-8074-C368E8B5494C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E5B6-68E9-4F9B-8769-F5D5C64FD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7431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2877-2ADA-49BC-8074-C368E8B5494C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E5B6-68E9-4F9B-8769-F5D5C64FD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396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2877-2ADA-49BC-8074-C368E8B5494C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E5B6-68E9-4F9B-8769-F5D5C64FD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77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2877-2ADA-49BC-8074-C368E8B5494C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E5B6-68E9-4F9B-8769-F5D5C64FD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302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2877-2ADA-49BC-8074-C368E8B5494C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E5B6-68E9-4F9B-8769-F5D5C64FD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714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2877-2ADA-49BC-8074-C368E8B5494C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E5B6-68E9-4F9B-8769-F5D5C64FD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389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2877-2ADA-49BC-8074-C368E8B5494C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E5B6-68E9-4F9B-8769-F5D5C64FD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325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2877-2ADA-49BC-8074-C368E8B5494C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E5B6-68E9-4F9B-8769-F5D5C64FD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48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2877-2ADA-49BC-8074-C368E8B5494C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E5B6-68E9-4F9B-8769-F5D5C64FD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327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2877-2ADA-49BC-8074-C368E8B5494C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E5B6-68E9-4F9B-8769-F5D5C64FD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279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2877-2ADA-49BC-8074-C368E8B5494C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E5B6-68E9-4F9B-8769-F5D5C64FD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889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22877-2ADA-49BC-8074-C368E8B5494C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5E5B6-68E9-4F9B-8769-F5D5C64FD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144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&#1056;&#1072;&#1079;&#1074;&#1080;&#1090;&#1080;&#1077;%20&#1101;&#1084;&#1073;&#1088;&#1080;&#1086;&#1085;&#1072;%20&#1082;&#1091;&#1088;&#1080;&#1094;&#1099;.mp4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714356"/>
            <a:ext cx="8286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Интегрированный урок  литературы и биологии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27584" y="404664"/>
            <a:ext cx="7920880" cy="12961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267744" y="694437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понедельник</a:t>
            </a:r>
            <a:endParaRPr lang="ru-RU" sz="3600" b="1" dirty="0"/>
          </a:p>
        </p:txBody>
      </p:sp>
      <p:pic>
        <p:nvPicPr>
          <p:cNvPr id="1026" name="Picture 2" descr="C:\Users\User2013\Desktop\sredstva-dlya-myitya-oko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7810545" cy="387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923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040687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836712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вторник</a:t>
            </a:r>
            <a:endParaRPr lang="ru-RU" sz="3600" b="1" dirty="0"/>
          </a:p>
        </p:txBody>
      </p:sp>
      <p:pic>
        <p:nvPicPr>
          <p:cNvPr id="2051" name="Picture 3" descr="C:\Users\User2013\Desktop\126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336" y="2058703"/>
            <a:ext cx="4203688" cy="281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2013\Desktop\mugchina_i_d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9" y="3356992"/>
            <a:ext cx="3704214" cy="286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037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ая фигурная скобка 1"/>
          <p:cNvSpPr/>
          <p:nvPr/>
        </p:nvSpPr>
        <p:spPr>
          <a:xfrm>
            <a:off x="1187624" y="476672"/>
            <a:ext cx="864096" cy="720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611560" y="476672"/>
            <a:ext cx="7920880" cy="115212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07704" y="836712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среда</a:t>
            </a:r>
            <a:endParaRPr lang="ru-RU" sz="3600" b="1" dirty="0"/>
          </a:p>
        </p:txBody>
      </p:sp>
      <p:pic>
        <p:nvPicPr>
          <p:cNvPr id="3074" name="Picture 2" descr="C:\Users\User2013\Desktop\73d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06310"/>
            <a:ext cx="5688632" cy="42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533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39552" y="476672"/>
            <a:ext cx="8136904" cy="11521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63688" y="908720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четверг</a:t>
            </a:r>
            <a:endParaRPr lang="ru-RU" sz="3600" b="1" dirty="0"/>
          </a:p>
        </p:txBody>
      </p:sp>
      <p:pic>
        <p:nvPicPr>
          <p:cNvPr id="4098" name="Picture 2" descr="C:\Users\User2013\Desktop\91247349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8885"/>
            <a:ext cx="2911797" cy="383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2013\Desktop\61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230" y="3503573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006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99592" y="476672"/>
            <a:ext cx="7488832" cy="115212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979712" y="76470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пятница</a:t>
            </a:r>
            <a:endParaRPr lang="ru-RU" sz="3600" b="1" dirty="0"/>
          </a:p>
        </p:txBody>
      </p:sp>
      <p:pic>
        <p:nvPicPr>
          <p:cNvPr id="5122" name="Picture 2" descr="C:\Users\User2013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035" y="2455938"/>
            <a:ext cx="3498621" cy="306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2013\Desktop\539809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28575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43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55576" y="404664"/>
            <a:ext cx="7704856" cy="10081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835696" y="692696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суббота</a:t>
            </a:r>
            <a:endParaRPr lang="ru-RU" sz="3600" b="1" dirty="0"/>
          </a:p>
        </p:txBody>
      </p:sp>
      <p:pic>
        <p:nvPicPr>
          <p:cNvPr id="6147" name="Picture 3" descr="C:\Users\User2013\Desktop\s2img_8916115_1007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09600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215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55576" y="620688"/>
            <a:ext cx="7920880" cy="144016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23728" y="105273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воскресенье</a:t>
            </a:r>
            <a:endParaRPr lang="ru-RU" sz="3600" b="1" dirty="0"/>
          </a:p>
        </p:txBody>
      </p:sp>
      <p:pic>
        <p:nvPicPr>
          <p:cNvPr id="7170" name="Picture 2" descr="C:\Users\User2013\Desktop\1p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8648" y="2420888"/>
            <a:ext cx="5305425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00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2013\Desktop\70413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17008"/>
            <a:ext cx="6336704" cy="604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692696"/>
            <a:ext cx="8712968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400" b="1" dirty="0" smtClean="0">
                <a:solidFill>
                  <a:srgbClr val="FF0000"/>
                </a:solidFill>
              </a:rPr>
              <a:t>Пасха  Христова,  </a:t>
            </a:r>
            <a:r>
              <a:rPr lang="ru-RU" sz="2400" b="1" dirty="0">
                <a:solidFill>
                  <a:srgbClr val="FF0000"/>
                </a:solidFill>
              </a:rPr>
              <a:t>празднуется не ранее 22 марта и не позднее 25 апреля (по старому календарю), в первый воскресный день, следующий за весенним равноденствием и мартовским полнолунием.</a:t>
            </a:r>
          </a:p>
        </p:txBody>
      </p:sp>
    </p:spTree>
    <p:extLst>
      <p:ext uri="{BB962C8B-B14F-4D97-AF65-F5344CB8AC3E}">
        <p14:creationId xmlns:p14="http://schemas.microsoft.com/office/powerpoint/2010/main" xmlns="" val="22334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2013\Desktop\1332150340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047"/>
            <a:ext cx="7272808" cy="677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71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63" y="428625"/>
            <a:ext cx="69294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Оцените урок и свою работу на уроке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4688" y="1714500"/>
            <a:ext cx="48577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Урок не понравился, не узнал ничего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нового, мне было скучно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563" y="5229200"/>
            <a:ext cx="528637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Урок понравился, узнал много нового</a:t>
            </a:r>
          </a:p>
        </p:txBody>
      </p:sp>
      <p:pic>
        <p:nvPicPr>
          <p:cNvPr id="5122" name="Picture 2" descr="C:\Users\User2013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9123" y="1714500"/>
            <a:ext cx="1714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2013\Desktop\загружен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097" y="4673550"/>
            <a:ext cx="1811686" cy="150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026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857224" y="785794"/>
            <a:ext cx="7200800" cy="578647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9632" y="2500306"/>
            <a:ext cx="6552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выяснить,   почему яйцо является символом пасхи и  жизни.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12" y="1500174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Цель урока: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xmlns="" val="323105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571604" y="357166"/>
            <a:ext cx="6215106" cy="500066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428860" y="1571612"/>
            <a:ext cx="44291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Яйцо – символ Пасхи и зарождения новой жизни</a:t>
            </a:r>
            <a:endParaRPr lang="ru-RU" sz="4000" dirty="0" smtClean="0">
              <a:solidFill>
                <a:srgbClr val="C00000"/>
              </a:solidFill>
            </a:endParaRPr>
          </a:p>
          <a:p>
            <a:pPr algn="ctr"/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240" y="857232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Тема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2013\Desktop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624"/>
            <a:ext cx="662473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207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14348" y="642918"/>
            <a:ext cx="7000924" cy="92869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Users\User2013\Deskto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92896"/>
            <a:ext cx="4572000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692696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Яйцо в египетской мифологии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31234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2013\Desktop\76551958_0000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68" y="214290"/>
            <a:ext cx="4810125" cy="639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00034" y="1357298"/>
            <a:ext cx="2857520" cy="300039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14348" y="2500306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Брахма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xmlns="" val="108615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2013\Desktop\2_05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31734"/>
            <a:ext cx="6840760" cy="484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260648"/>
            <a:ext cx="684076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Строение яйца птицы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67483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92696"/>
            <a:ext cx="72008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hlinkClick r:id="rId2" action="ppaction://hlinkfile"/>
              </a:rPr>
              <a:t>Развитие птенца из  зародыша происходит за 21 день !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66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332656"/>
            <a:ext cx="547260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Птицы – вестники весны</a:t>
            </a:r>
            <a:endParaRPr lang="ru-RU" sz="2800" b="1" dirty="0"/>
          </a:p>
        </p:txBody>
      </p:sp>
      <p:pic>
        <p:nvPicPr>
          <p:cNvPr id="3074" name="Picture 2" descr="C:\Users\User2013\Desktop\571154850535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567" y="1052736"/>
            <a:ext cx="73660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786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80</Words>
  <Application>Microsoft Office PowerPoint</Application>
  <PresentationFormat>Экран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User2013</dc:creator>
  <cp:lastModifiedBy>comp</cp:lastModifiedBy>
  <cp:revision>20</cp:revision>
  <dcterms:created xsi:type="dcterms:W3CDTF">2014-04-15T13:45:46Z</dcterms:created>
  <dcterms:modified xsi:type="dcterms:W3CDTF">2014-04-17T10:59:50Z</dcterms:modified>
</cp:coreProperties>
</file>