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310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3408" autoAdjust="0"/>
    <p:restoredTop sz="94660"/>
  </p:normalViewPr>
  <p:slideViewPr>
    <p:cSldViewPr>
      <p:cViewPr varScale="1">
        <p:scale>
          <a:sx n="100" d="100"/>
          <a:sy n="100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77470-62F1-4E8A-BD54-11B6E4F42682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FAAE4-CFD4-406B-82CF-7C89B9CCF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C6C52-3954-4BB2-B09C-3E04A3E0AFED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07E3D-6527-443A-9928-FC95D9AC5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30958-1D8D-4A42-8617-B8197DB38A8F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6695E-D680-4D90-8726-39A0BD33E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0B9A2-AC7D-4756-B217-A6BF8A151B70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8EEC6-1A22-4B0A-A2E2-656D118A9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623AB-07D4-414A-986C-E2F2262A66BA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58D98-3757-4FEE-9EC7-1D27DA2FDD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85344-8C07-40D8-A89C-62042098A97B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38A05-D3BB-4529-A445-0EEC4F061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0BF54-533C-42F1-A5D9-D754EC684FEA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BD48C-E080-4FDE-B8C4-FEDF31F66E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7A221-7453-41C4-A3DC-5A42D7C5AF80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1F160-984D-4E03-A377-4515483FDB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35530-CEBF-45B9-8DC6-153E6BAAF010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FFC56-545C-4E44-A51F-A2D1C2AC3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4E935-E4B2-4B2A-84C1-5C58E771801D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6A730-AA6C-43C0-9F6F-6E30771C77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26A3E-366E-483A-94C3-B0B08EF46223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352BB-E155-48E1-AF1B-8BEBEA59C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82E432-3CCD-47BC-995E-283037109F62}" type="datetimeFigureOut">
              <a:rPr lang="ru-RU" smtClean="0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B73116-2012-46DD-8C9A-FC4AA4080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s.1september.ru/uro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1september.ru/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584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800" b="1" dirty="0" smtClean="0"/>
              <a:t>« Использование ИКТ на уроках истории и обществознания»</a:t>
            </a:r>
          </a:p>
        </p:txBody>
      </p:sp>
      <p:pic>
        <p:nvPicPr>
          <p:cNvPr id="55298" name="Picture 2" descr="S6000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752528" cy="35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9512" y="5373216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Тихонова Светлана Владимировна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учитель истории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обществознания </a:t>
            </a:r>
          </a:p>
          <a:p>
            <a:pPr lvl="0"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МКОУ СОШ села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Владимиро-Александровское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Приморского края, Партизанского района.</a:t>
            </a:r>
          </a:p>
          <a:p>
            <a:pPr lvl="0"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Идентификатор: 266-357-649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2996952"/>
            <a:ext cx="8229600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ИКТ и современные педагогические технологии (СПТ) базируются на общем понимании изменения роли информации в образовательном процессе и общих принципах информационного взаимодействия в информационно-коммуникативной среде. Интеграция ИКТ и СПТ способна: стимулировать познавательный интерес к истории, придать учебной работе проблемный, творческий, исследовательский характер, во многом способствовать обновлению содержательной стороны предмета история, индивидуализировать процесс обучения и развивать самостоятельность учащегося 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 descr="C:\Documents and Settings\Admin\Рабочий стол\Фото для слайдов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-99392"/>
            <a:ext cx="3649588" cy="299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5576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Формы презентаций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772816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Презентации для повторительно-обобщающих уроков, в том числе с использованием игровых моментов.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Компьютерные презентации, имеющие полноценное методическое сопровождение урока.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Ученические презентации как образовательный продукт урока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Учащиеся, в составе рабочих групп анализируют предложенную информацию, в том числе Интернет-ресурсы в соответствии с поставленными вопросами. Результаты деятельности оформляются ими в виде презентации. Очевидным преимуществом подобного подхода можно признать самостоятельную творческо-поисковую работу учащихся, а также вполне очевидный коллективный созидательный результат.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005064"/>
            <a:ext cx="8229600" cy="21290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Велико значение использование возможностей Интернета  при подготовке  и на уроках истории.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Интернет можно рассматривать как часть информационно - коммуникационной предметной среды, которая содержит богатейший информационный потенциал. </a:t>
            </a:r>
          </a:p>
        </p:txBody>
      </p:sp>
      <p:pic>
        <p:nvPicPr>
          <p:cNvPr id="95234" name="Picture 2" descr="C:\Documents and Settings\Admin\Рабочий стол\Фото для слайдов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184576" cy="388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7544" y="476672"/>
            <a:ext cx="8352928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работы в сети INTERNET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75612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Подготовка учителя к уроку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Поиск дополнительного материала (статьи, презентации, исторические документы и т.д.)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Поиск наглядного материала (фотографии, картины, анимация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188" y="4292600"/>
            <a:ext cx="8281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Самостоятельная работа учащихся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Подготовка сообщений, рефератов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7544" y="476672"/>
            <a:ext cx="8352928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ИКТ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Учебный материал содержится в объеме превышающем возможности традиционных видов учебной литературы.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Большинство программ составлены с учетом психологических особенностей учащихся, обеспечивая возможность организации процесса обучения в индивидуальном темпе, используется технология уровневой дифференциации.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Содержится большой иллюстративный материал.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Дает возможность более углубленного изучения предмета.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Стимулирует творческую активность, через игровые формы.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 ИКТ может значительно облегчить работу учителя, которому не придется перед каждым уроком «разрываться» в поисках интересной информации, иллюстративного материала, письменных источников, звуковых фрагментов.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27584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20300573"/>
            <a:ext cx="4572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dirty="0"/>
              <a:t>Сегодня необходимы образованные люди, способные работать в современном мире, современном государстве, способные понимать и адекватно реагировать на постоянно изменяющееся положение человека в мире. Современный ученик должен соответствовать требованиям общества: быть высокообразованным, коммуникабельным, толерантным, владеть новыми технологиями.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/>
              <a:t>Ученики хотели бы получить образование, реализовывать свои творческие способности, соответствовать требованиям современного мира.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Сегодня необходимы образованные люди, способные работать в современном мире, современном государстве, способные понимать и адекватно реагировать на постоянно изменяющееся положение человека в мире. Современный ученик должен соответствовать требованиям общества: быть высокообразованным, коммуникабельным, толерантным, владеть новыми технологиями.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Ученики хотели бы получить образование, реализовывать свои творческие способности, соответствовать требованиям современного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27584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Цели использования ИКТ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700808"/>
            <a:ext cx="8229600" cy="306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Сделать урок современным (с точки зрения использования технических средств).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Приблизить урок к мировосприятию современного ребенка.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38" name="Picture 2" descr="C:\Documents and Settings\Admin\Рабочий стол\Фото для слайдов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33331" cy="3253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5576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учителю 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Проверке знаний, умений, навыков.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Организации закрепления полученных знаний на уроке.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Экономии времени.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Возможности эмоционально и образно подать материал.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5576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И.К.Т.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 интернет- ресурсов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 «Я иду на урок истории»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his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.1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september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urok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сайт издательства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«1 сентября»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.1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september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 и его раздел «История».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компьютерные презентации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 учебных электронных пособий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55576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Программы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уроках  истории  и обществознания я  использую  следующие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Microsoft Word, Microsoft Excel, Microsoft PowerPoint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Спектр применения данных программ в учебном процессе достаточно велик. Они могут использоваться для создания наглядности, контролирующих тестов, творческих образовательных продуктов учащимися и пр. Программа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обладает большим потенциалом создания наглядно - образного представления исторического прошлого.  С помощью  этой программы  я создаю презентации к урокам  или использую готовые, находя их в Интернете. Кроме этого практикую создание презентаций самими учащимися.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852936"/>
            <a:ext cx="8229600" cy="32811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сегодняшний день существуют десятки разнообразных программ учебного назначения, размещенных на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 в Интернете.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Энциклопедии – предназначенные для осуществления      вспомогательной, дополняющей, иллюстрирующей функции по отношению к основному процессу обучения.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Программы-репетиторы – ориентированные на заключительный этап обучения (пример: на интенсивную подготовку к экзамену).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«Репетитор по истории» - это тестирующая программа для школьников и абитуриентов.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Электронные учебники являются одним из основных инструментов для регулярных систематических занятий по предмету. (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«История России: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XX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век»). </a:t>
            </a:r>
          </a:p>
        </p:txBody>
      </p:sp>
      <p:pic>
        <p:nvPicPr>
          <p:cNvPr id="92162" name="Picture 2" descr="C:\Documents and Settings\Admin\Рабочий стол\Фото для слайдов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4896544" cy="277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55576" y="476672"/>
            <a:ext cx="7620000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Атлас Древнего мира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1628800"/>
            <a:ext cx="3913187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Можно найти любую карту Древнего мира.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Получить информацию о любой культуре (богатый иллюстративный материал).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Есть возможность скопировать любую карту, любую статью, любую иллюстрацию.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 можете вместе с учащимися побывать на интерактивных раскопках, послушать музыку на древних инструментах, оказаться в гробнице фараона (виртуальные сцены)</a:t>
            </a:r>
          </a:p>
        </p:txBody>
      </p:sp>
      <p:pic>
        <p:nvPicPr>
          <p:cNvPr id="6" name="Picture 6" descr="атлас древне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56792"/>
            <a:ext cx="2506662" cy="2392362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48064" y="4005064"/>
            <a:ext cx="3646488" cy="245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-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23528" y="476672"/>
            <a:ext cx="8424936" cy="990600"/>
          </a:xfrm>
          <a:prstGeom prst="bevel">
            <a:avLst>
              <a:gd name="adj" fmla="val 12500"/>
            </a:avLst>
          </a:prstGeom>
          <a:solidFill>
            <a:srgbClr val="E6B48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Виртуальная школа Кирилла 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Мефодия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Pict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6296" y="1628800"/>
            <a:ext cx="1524000" cy="1951038"/>
          </a:xfrm>
          <a:prstGeom prst="rect">
            <a:avLst/>
          </a:prstGeom>
          <a:noFill/>
        </p:spPr>
      </p:pic>
      <p:pic>
        <p:nvPicPr>
          <p:cNvPr id="6" name="Picture 10" descr="Pict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60232" y="3212976"/>
            <a:ext cx="1519989" cy="1944216"/>
          </a:xfrm>
          <a:prstGeom prst="rect">
            <a:avLst/>
          </a:prstGeom>
          <a:noFill/>
        </p:spPr>
      </p:pic>
      <p:pic>
        <p:nvPicPr>
          <p:cNvPr id="8" name="Picture 14" descr="Pict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25144"/>
            <a:ext cx="14860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Pict0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284984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ict0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725144"/>
            <a:ext cx="151216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Pict0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5536" y="1700808"/>
            <a:ext cx="1575573" cy="1944216"/>
          </a:xfrm>
          <a:prstGeom prst="rect">
            <a:avLst/>
          </a:prstGeom>
          <a:noFill/>
        </p:spPr>
      </p:pic>
      <p:pic>
        <p:nvPicPr>
          <p:cNvPr id="12" name="Picture 9" descr="Pict0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652120" y="4653136"/>
            <a:ext cx="1512168" cy="1944217"/>
          </a:xfrm>
          <a:prstGeom prst="rect">
            <a:avLst/>
          </a:prstGeom>
          <a:noFill/>
        </p:spPr>
      </p:pic>
      <p:pic>
        <p:nvPicPr>
          <p:cNvPr id="93186" name="Picture 2" descr="C:\Documents and Settings\Admin\Рабочий стол\Фото для слайдов\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62880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801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И.К.Т. на уроках истории и обществознания</dc:title>
  <dc:creator>Тихонова С.В.</dc:creator>
  <cp:lastModifiedBy>Игорь</cp:lastModifiedBy>
  <cp:revision>1</cp:revision>
  <dcterms:created xsi:type="dcterms:W3CDTF">2009-03-02T15:18:05Z</dcterms:created>
  <dcterms:modified xsi:type="dcterms:W3CDTF">2014-11-02T07:45:18Z</dcterms:modified>
</cp:coreProperties>
</file>