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57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28F9B-AF71-432B-8F03-4AF85BD5C340}" type="datetimeFigureOut">
              <a:rPr lang="ru-RU" smtClean="0"/>
              <a:t>18.10.2014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9FA7-4256-4EFD-AAB9-BA6A905085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28F9B-AF71-432B-8F03-4AF85BD5C340}" type="datetimeFigureOut">
              <a:rPr lang="ru-RU" smtClean="0"/>
              <a:t>18.10.2014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9FA7-4256-4EFD-AAB9-BA6A905085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28F9B-AF71-432B-8F03-4AF85BD5C340}" type="datetimeFigureOut">
              <a:rPr lang="ru-RU" smtClean="0"/>
              <a:t>18.10.2014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9FA7-4256-4EFD-AAB9-BA6A905085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28F9B-AF71-432B-8F03-4AF85BD5C340}" type="datetimeFigureOut">
              <a:rPr lang="ru-RU" smtClean="0"/>
              <a:t>18.10.2014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9FA7-4256-4EFD-AAB9-BA6A905085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28F9B-AF71-432B-8F03-4AF85BD5C340}" type="datetimeFigureOut">
              <a:rPr lang="ru-RU" smtClean="0"/>
              <a:t>18.10.2014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9FA7-4256-4EFD-AAB9-BA6A905085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28F9B-AF71-432B-8F03-4AF85BD5C340}" type="datetimeFigureOut">
              <a:rPr lang="ru-RU" smtClean="0"/>
              <a:t>18.10.2014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9FA7-4256-4EFD-AAB9-BA6A905085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28F9B-AF71-432B-8F03-4AF85BD5C340}" type="datetimeFigureOut">
              <a:rPr lang="ru-RU" smtClean="0"/>
              <a:t>18.10.2014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9FA7-4256-4EFD-AAB9-BA6A905085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28F9B-AF71-432B-8F03-4AF85BD5C340}" type="datetimeFigureOut">
              <a:rPr lang="ru-RU" smtClean="0"/>
              <a:t>18.10.2014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9FA7-4256-4EFD-AAB9-BA6A905085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28F9B-AF71-432B-8F03-4AF85BD5C340}" type="datetimeFigureOut">
              <a:rPr lang="ru-RU" smtClean="0"/>
              <a:t>18.10.2014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9FA7-4256-4EFD-AAB9-BA6A905085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28F9B-AF71-432B-8F03-4AF85BD5C340}" type="datetimeFigureOut">
              <a:rPr lang="ru-RU" smtClean="0"/>
              <a:t>18.10.2014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9FA7-4256-4EFD-AAB9-BA6A905085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28F9B-AF71-432B-8F03-4AF85BD5C340}" type="datetimeFigureOut">
              <a:rPr lang="ru-RU" smtClean="0"/>
              <a:t>18.10.2014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9FA7-4256-4EFD-AAB9-BA6A905085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28F9B-AF71-432B-8F03-4AF85BD5C340}" type="datetimeFigureOut">
              <a:rPr lang="ru-RU" smtClean="0"/>
              <a:t>18.10.2014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19FA7-4256-4EFD-AAB9-BA6A905085D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83000"/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052736"/>
            <a:ext cx="7772400" cy="1470025"/>
          </a:xfrm>
        </p:spPr>
        <p:txBody>
          <a:bodyPr>
            <a:noAutofit/>
          </a:bodyPr>
          <a:lstStyle/>
          <a:p>
            <a:r>
              <a:rPr lang="ru-RU" sz="7200" b="1" dirty="0" err="1" smtClean="0">
                <a:solidFill>
                  <a:srgbClr val="002060"/>
                </a:solidFill>
              </a:rPr>
              <a:t>Филимоновская</a:t>
            </a:r>
            <a:r>
              <a:rPr lang="ru-RU" sz="7200" b="1" dirty="0" smtClean="0">
                <a:solidFill>
                  <a:srgbClr val="002060"/>
                </a:solidFill>
              </a:rPr>
              <a:t> игрушка</a:t>
            </a:r>
            <a:endParaRPr lang="ru-RU" sz="7200" b="1" dirty="0">
              <a:solidFill>
                <a:srgbClr val="002060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228184" y="4653136"/>
            <a:ext cx="273184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Выполнила: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учитель</a:t>
            </a:r>
            <a:r>
              <a:rPr kumimoji="0" lang="ru-RU" sz="14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начальных классов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1" baseline="0" dirty="0" err="1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Ходаковская</a:t>
            </a:r>
            <a:r>
              <a:rPr lang="ru-RU" sz="1400" b="1" baseline="0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Юлия Ивановна</a:t>
            </a:r>
            <a:endParaRPr kumimoji="0" lang="ru-RU" sz="14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88640"/>
            <a:ext cx="5832648" cy="640871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332656"/>
            <a:ext cx="6768752" cy="6048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411760" y="692696"/>
            <a:ext cx="3906391" cy="566695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627784" y="476672"/>
            <a:ext cx="3906391" cy="566695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" name="Рисунок 6" descr="Филимоновская игрушка2-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1340768"/>
            <a:ext cx="2808312" cy="38884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627784" y="476672"/>
            <a:ext cx="3906391" cy="566695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" name="Рисунок 3" descr="Филимоновская игрушка2-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1268760"/>
            <a:ext cx="3169692" cy="4075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627784" y="476672"/>
            <a:ext cx="3906391" cy="566695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" name="Рисунок 4" descr="Филимоновская игрушка2-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1340768"/>
            <a:ext cx="3241700" cy="409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627784" y="476672"/>
            <a:ext cx="3906391" cy="566695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" name="Рисунок 5" descr="Филимоновская игрушка2-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1196752"/>
            <a:ext cx="3285133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10</Words>
  <Application>Microsoft Office PowerPoint</Application>
  <PresentationFormat>Экран (4:3)</PresentationFormat>
  <Paragraphs>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Филимоновская игрушка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Филимоновская игрушка</dc:title>
  <dc:creator>Julia</dc:creator>
  <cp:lastModifiedBy>Julia</cp:lastModifiedBy>
  <cp:revision>4</cp:revision>
  <dcterms:created xsi:type="dcterms:W3CDTF">2014-10-18T16:02:09Z</dcterms:created>
  <dcterms:modified xsi:type="dcterms:W3CDTF">2014-10-18T16:38:46Z</dcterms:modified>
</cp:coreProperties>
</file>