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95736" y="1412776"/>
            <a:ext cx="5976664" cy="864096"/>
          </a:xfrm>
        </p:spPr>
        <p:txBody>
          <a:bodyPr>
            <a:noAutofit/>
          </a:bodyPr>
          <a:lstStyle/>
          <a:p>
            <a:r>
              <a:rPr lang="ru-RU" sz="4000" dirty="0" smtClean="0"/>
              <a:t>Альтруизм и эгоизм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3968" y="4221088"/>
            <a:ext cx="4536504" cy="1800200"/>
          </a:xfrm>
        </p:spPr>
        <p:txBody>
          <a:bodyPr/>
          <a:lstStyle/>
          <a:p>
            <a:r>
              <a:rPr lang="ru-RU" dirty="0" smtClean="0"/>
              <a:t>Презентацию подготовила учитель начальных классов ГБОУ СОШ №1194 </a:t>
            </a:r>
            <a:r>
              <a:rPr lang="ru-RU" dirty="0" err="1" smtClean="0"/>
              <a:t>ЗелАО</a:t>
            </a:r>
            <a:r>
              <a:rPr lang="ru-RU" dirty="0" smtClean="0"/>
              <a:t> города Москвы</a:t>
            </a:r>
          </a:p>
          <a:p>
            <a:r>
              <a:rPr lang="ru-RU" dirty="0" smtClean="0"/>
              <a:t>Кузькина Наталья Николаевна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2424687_cinderella_by_liaselinad33d8g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70306"/>
            <a:ext cx="8496945" cy="627560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64636a557b983e6a53dba1872a5a107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3839"/>
            <a:ext cx="8488472" cy="641351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th_6801c777921387cf0c4f8ce46fe274a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3861048"/>
            <a:ext cx="2702366" cy="250869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99592" y="1916832"/>
            <a:ext cx="69847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Хороший человек тот, кто делает большие и благородные дела, даже если он при этом рискует всем.</a:t>
            </a:r>
          </a:p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          Плутарх.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amshak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3140968"/>
            <a:ext cx="3528392" cy="321249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27584" y="1556792"/>
            <a:ext cx="6984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Будь альтруизмом, уважай эгоизм других! </a:t>
            </a:r>
          </a:p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          С.Е. </a:t>
            </a:r>
            <a:r>
              <a:rPr lang="ru-RU" sz="3200" b="1" dirty="0" err="1" smtClean="0">
                <a:solidFill>
                  <a:schemeClr val="accent1">
                    <a:lumMod val="50000"/>
                  </a:schemeClr>
                </a:solidFill>
              </a:rPr>
              <a:t>Лец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a3e202346e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3645024"/>
            <a:ext cx="3899925" cy="2924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899592" y="1916832"/>
            <a:ext cx="6984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Влюбленный в себя соперников не имеет. </a:t>
            </a:r>
          </a:p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         Цицерон.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404664"/>
            <a:ext cx="8748464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Любите окружающих вас людей: родных, близких, друзей.</a:t>
            </a:r>
          </a:p>
          <a:p>
            <a:pPr marL="514350" indent="-514350">
              <a:buAutoNum type="arabicPeriod"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Умейте видеть достоинства людей, ценить их.</a:t>
            </a:r>
          </a:p>
          <a:p>
            <a:pPr marL="514350" indent="-514350">
              <a:buAutoNum type="arabicPeriod"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Научитесь прощать людям их слабости; умейте повиниться и прощать обиды. </a:t>
            </a:r>
          </a:p>
          <a:p>
            <a:pPr marL="514350" indent="-514350">
              <a:buAutoNum type="arabicPeriod"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Учитесь ставить себя на место оказавшихся в трудной ситуации.</a:t>
            </a:r>
          </a:p>
          <a:p>
            <a:pPr marL="514350" indent="-514350">
              <a:buAutoNum type="arabicPeriod"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Не стесняйтесь проявить свое сочувствие, сопереживание окружающим.</a:t>
            </a:r>
          </a:p>
          <a:p>
            <a:pPr marL="514350" indent="-514350">
              <a:buAutoNum type="arabicPeriod"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Старайтесь прийти на помощь в нужный момент.</a:t>
            </a:r>
          </a:p>
          <a:p>
            <a:pPr marL="514350" indent="-514350">
              <a:buAutoNum type="arabicPeriod"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Не пытайтесь осчастливить всех, начните со своих близких.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42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8500492" cy="645333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6e74b7f-66de-4fbb-9f0b-2cde845067a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476672"/>
            <a:ext cx="8736021" cy="582037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9592" y="1916832"/>
            <a:ext cx="698477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Альтруизм – готовность бескорыстно действовать на пользу другим, не считаясь со своими интересами.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bcf7286551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32656"/>
            <a:ext cx="8551996" cy="625364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v-oseeva-pechene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484784"/>
            <a:ext cx="7923892" cy="388615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9592" y="1916832"/>
            <a:ext cx="69847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Эгоизм – себялюбие, предпочтение своих, личных интересов интересам других, пренебрежение к интересам общества и окружающих.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oro_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2564903"/>
            <a:ext cx="5328592" cy="399274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27584" y="692696"/>
            <a:ext cx="698477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Разумный эгоизм – способность человека, преследуя свои интересы, содействовать общему благу.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1916832"/>
            <a:ext cx="69847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Разумный эгоист понимает, что удовлетворить свои интересы он может, только заботясь об окружающих его людях и обществе, в котором он живет.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39</TotalTime>
  <Words>202</Words>
  <Application>Microsoft Office PowerPoint</Application>
  <PresentationFormat>Экран (4:3)</PresentationFormat>
  <Paragraphs>20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Эркер</vt:lpstr>
      <vt:lpstr>Альтруизм и эгоизм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Альтруизм и эгоизм</dc:title>
  <dc:creator>Acer</dc:creator>
  <cp:lastModifiedBy>Acer</cp:lastModifiedBy>
  <cp:revision>5</cp:revision>
  <dcterms:created xsi:type="dcterms:W3CDTF">2014-04-13T17:54:42Z</dcterms:created>
  <dcterms:modified xsi:type="dcterms:W3CDTF">2014-04-13T18:45:06Z</dcterms:modified>
</cp:coreProperties>
</file>