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4" r:id="rId5"/>
    <p:sldId id="266" r:id="rId6"/>
    <p:sldId id="272" r:id="rId7"/>
    <p:sldId id="267" r:id="rId8"/>
    <p:sldId id="273" r:id="rId9"/>
    <p:sldId id="268" r:id="rId10"/>
    <p:sldId id="271" r:id="rId11"/>
    <p:sldId id="269" r:id="rId12"/>
    <p:sldId id="270" r:id="rId13"/>
    <p:sldId id="261" r:id="rId14"/>
    <p:sldId id="265" r:id="rId15"/>
    <p:sldId id="262" r:id="rId16"/>
    <p:sldId id="26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528" y="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Deutschturnier für Wissbegierige.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3" name="Рисунок 48" descr="http://cs14113.vk.me/c540104/v540104995/bd78/dzwWokcSQ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6"/>
            <a:ext cx="5753100" cy="41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Welche Stadt ist das?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hadowness.com/file/item3/72321/image_t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70374"/>
            <a:ext cx="7063918" cy="4687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Wo steht diese Kirche?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euroupe-turizm.ru/uploads/posts/2011-10/1317458310_cerkov-kayzera-vilgelm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14488"/>
            <a:ext cx="3500462" cy="477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Wie heißt der Dom?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www.icstrvl.ru/data/2012/07/09/418697345/8Koln%20Cathedral,%20Koln,%20Germ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7215238" cy="4972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Hergestellt in Deutschland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sz="4400" dirty="0" smtClean="0">
                <a:solidFill>
                  <a:schemeClr val="tx2"/>
                </a:solidFill>
              </a:rPr>
              <a:t>Wie heißen die bekanntesten deutschen Firmen (deutsche Marken)?</a:t>
            </a:r>
            <a:endParaRPr lang="ru-RU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Sie machten Deutschland berühmt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3600" dirty="0" smtClean="0">
              <a:solidFill>
                <a:schemeClr val="tx2"/>
              </a:solidFill>
            </a:endParaRPr>
          </a:p>
          <a:p>
            <a:r>
              <a:rPr lang="de-DE" sz="3600" dirty="0" smtClean="0">
                <a:solidFill>
                  <a:schemeClr val="tx2"/>
                </a:solidFill>
              </a:rPr>
              <a:t>Nennt die berühmten Deutschen.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Ratet mal!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>
            <a:normAutofit/>
          </a:bodyPr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sz="4400" dirty="0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endParaRPr lang="de-DE" sz="4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de-DE" sz="4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sz="4400" dirty="0" smtClean="0">
                <a:solidFill>
                  <a:srgbClr val="FF0000"/>
                </a:solidFill>
              </a:rPr>
              <a:t>Phantasie ist wichtiger als Wissen, denn Wissen ist … </a:t>
            </a:r>
          </a:p>
          <a:p>
            <a:pPr>
              <a:buNone/>
            </a:pPr>
            <a:r>
              <a:rPr lang="de-DE" sz="4400" dirty="0" smtClean="0">
                <a:solidFill>
                  <a:srgbClr val="FF0000"/>
                </a:solidFill>
              </a:rPr>
              <a:t>                        (</a:t>
            </a:r>
            <a:r>
              <a:rPr lang="de-DE" sz="4400" dirty="0" err="1" smtClean="0">
                <a:solidFill>
                  <a:srgbClr val="FF0000"/>
                </a:solidFill>
              </a:rPr>
              <a:t>A.Einstein</a:t>
            </a:r>
            <a:r>
              <a:rPr lang="de-DE" sz="4400" dirty="0" smtClean="0">
                <a:solidFill>
                  <a:srgbClr val="FF0000"/>
                </a:solidFill>
              </a:rPr>
              <a:t>)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://img.gawkerassets.com/img/18uz6hqrt4sb7jpg/ku-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3286148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>
              <a:buNone/>
            </a:pPr>
            <a:r>
              <a:rPr lang="de-DE" sz="4400" dirty="0" smtClean="0">
                <a:solidFill>
                  <a:srgbClr val="00B050"/>
                </a:solidFill>
              </a:rPr>
              <a:t>begrenzt</a:t>
            </a:r>
          </a:p>
          <a:p>
            <a:pPr>
              <a:buNone/>
            </a:pPr>
            <a:r>
              <a:rPr lang="de-DE" sz="4400" dirty="0" smtClean="0">
                <a:solidFill>
                  <a:srgbClr val="00B050"/>
                </a:solidFill>
              </a:rPr>
              <a:t>umfassend</a:t>
            </a:r>
          </a:p>
          <a:p>
            <a:pPr>
              <a:buNone/>
            </a:pPr>
            <a:r>
              <a:rPr lang="de-DE" sz="4400" dirty="0" smtClean="0">
                <a:solidFill>
                  <a:srgbClr val="00B050"/>
                </a:solidFill>
              </a:rPr>
              <a:t>sehr groß</a:t>
            </a:r>
          </a:p>
          <a:p>
            <a:pPr>
              <a:buNone/>
            </a:pPr>
            <a:r>
              <a:rPr lang="de-DE" sz="4400" dirty="0" smtClean="0">
                <a:solidFill>
                  <a:srgbClr val="00B050"/>
                </a:solidFill>
              </a:rPr>
              <a:t>notwendig</a:t>
            </a:r>
          </a:p>
          <a:p>
            <a:pPr>
              <a:buNone/>
            </a:pPr>
            <a:r>
              <a:rPr lang="de-DE" sz="4400" dirty="0" smtClean="0">
                <a:solidFill>
                  <a:srgbClr val="00B050"/>
                </a:solidFill>
              </a:rPr>
              <a:t>nicht richtig</a:t>
            </a:r>
          </a:p>
          <a:p>
            <a:pPr>
              <a:buNone/>
            </a:pPr>
            <a:r>
              <a:rPr lang="de-DE" sz="4400" dirty="0" smtClean="0">
                <a:solidFill>
                  <a:srgbClr val="00B050"/>
                </a:solidFill>
              </a:rPr>
              <a:t>schwer</a:t>
            </a:r>
          </a:p>
          <a:p>
            <a:pPr>
              <a:buNone/>
            </a:pPr>
            <a:endParaRPr lang="de-DE" sz="44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de-DE" sz="44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de-DE" sz="4400" dirty="0" smtClean="0">
                <a:solidFill>
                  <a:srgbClr val="00B050"/>
                </a:solidFill>
              </a:rPr>
              <a:t>leicht</a:t>
            </a:r>
          </a:p>
          <a:p>
            <a:pPr>
              <a:buNone/>
            </a:pPr>
            <a:r>
              <a:rPr lang="de-DE" sz="4400" dirty="0" smtClean="0">
                <a:solidFill>
                  <a:srgbClr val="00B050"/>
                </a:solidFill>
              </a:rPr>
              <a:t> Macht</a:t>
            </a:r>
          </a:p>
          <a:p>
            <a:pPr>
              <a:buNone/>
            </a:pPr>
            <a:r>
              <a:rPr lang="de-DE" sz="4400" dirty="0" smtClean="0">
                <a:solidFill>
                  <a:srgbClr val="00B050"/>
                </a:solidFill>
              </a:rPr>
              <a:t> Hilfe</a:t>
            </a:r>
          </a:p>
          <a:p>
            <a:pPr>
              <a:buNone/>
            </a:pPr>
            <a:r>
              <a:rPr lang="de-DE" sz="4400" dirty="0" smtClean="0">
                <a:solidFill>
                  <a:srgbClr val="00B050"/>
                </a:solidFill>
              </a:rPr>
              <a:t> Sinn</a:t>
            </a:r>
          </a:p>
          <a:p>
            <a:pPr>
              <a:buNone/>
            </a:pPr>
            <a:r>
              <a:rPr lang="de-DE" sz="4400" dirty="0" smtClean="0">
                <a:solidFill>
                  <a:srgbClr val="00B050"/>
                </a:solidFill>
              </a:rPr>
              <a:t> Leben</a:t>
            </a:r>
            <a:endParaRPr lang="ru-RU" sz="44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44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242048" cy="2592288"/>
          </a:xfrm>
        </p:spPr>
        <p:txBody>
          <a:bodyPr>
            <a:normAutofit/>
          </a:bodyPr>
          <a:lstStyle/>
          <a:p>
            <a:pPr algn="ctr"/>
            <a:r>
              <a:rPr lang="de-DE" sz="4000" dirty="0" smtClean="0">
                <a:solidFill>
                  <a:schemeClr val="tx2"/>
                </a:solidFill>
              </a:rPr>
              <a:t>Vielen dank </a:t>
            </a:r>
            <a:r>
              <a:rPr lang="ru-RU" sz="4000" dirty="0" smtClean="0">
                <a:solidFill>
                  <a:schemeClr val="tx2"/>
                </a:solidFill>
              </a:rPr>
              <a:t/>
            </a:r>
            <a:br>
              <a:rPr lang="ru-RU" sz="4000" dirty="0" smtClean="0">
                <a:solidFill>
                  <a:schemeClr val="tx2"/>
                </a:solidFill>
              </a:rPr>
            </a:br>
            <a:r>
              <a:rPr lang="de-DE" sz="4000" dirty="0" smtClean="0">
                <a:solidFill>
                  <a:schemeClr val="tx2"/>
                </a:solidFill>
              </a:rPr>
              <a:t>für </a:t>
            </a:r>
            <a:r>
              <a:rPr lang="ru-RU" sz="4000" dirty="0" smtClean="0">
                <a:solidFill>
                  <a:schemeClr val="tx2"/>
                </a:solidFill>
              </a:rPr>
              <a:t/>
            </a:r>
            <a:br>
              <a:rPr lang="ru-RU" sz="4000" dirty="0" smtClean="0">
                <a:solidFill>
                  <a:schemeClr val="tx2"/>
                </a:solidFill>
              </a:rPr>
            </a:br>
            <a:r>
              <a:rPr lang="de-DE" sz="4000" dirty="0" smtClean="0">
                <a:solidFill>
                  <a:schemeClr val="tx2"/>
                </a:solidFill>
              </a:rPr>
              <a:t>eure Teilnahme </a:t>
            </a:r>
            <a:r>
              <a:rPr lang="ru-RU" sz="4000" dirty="0" smtClean="0">
                <a:solidFill>
                  <a:schemeClr val="tx2"/>
                </a:solidFill>
              </a:rPr>
              <a:t/>
            </a:r>
            <a:br>
              <a:rPr lang="ru-RU" sz="4000" dirty="0" smtClean="0">
                <a:solidFill>
                  <a:schemeClr val="tx2"/>
                </a:solidFill>
              </a:rPr>
            </a:br>
            <a:r>
              <a:rPr lang="de-DE" sz="4000" dirty="0" smtClean="0">
                <a:solidFill>
                  <a:schemeClr val="tx2"/>
                </a:solidFill>
              </a:rPr>
              <a:t>am </a:t>
            </a:r>
            <a:r>
              <a:rPr lang="de-DE" sz="4000" dirty="0" smtClean="0">
                <a:solidFill>
                  <a:schemeClr val="tx2"/>
                </a:solidFill>
              </a:rPr>
              <a:t>Turnier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576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51638"/>
          </a:xfrm>
        </p:spPr>
        <p:txBody>
          <a:bodyPr>
            <a:noAutofit/>
          </a:bodyPr>
          <a:lstStyle/>
          <a:p>
            <a:r>
              <a:rPr lang="de-DE" sz="2800" dirty="0" smtClean="0">
                <a:solidFill>
                  <a:srgbClr val="0070C0"/>
                </a:solidFill>
              </a:rPr>
              <a:t>Unser Motto ist: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de-DE" sz="2800" dirty="0" smtClean="0">
                <a:solidFill>
                  <a:srgbClr val="FF0000"/>
                </a:solidFill>
              </a:rPr>
              <a:t>     </a:t>
            </a:r>
            <a:r>
              <a:rPr lang="de-DE" sz="2800" i="1" dirty="0" smtClean="0">
                <a:solidFill>
                  <a:srgbClr val="FF0000"/>
                </a:solidFill>
              </a:rPr>
              <a:t>Auf den Sprachwellen schwimmen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de-DE" sz="2800" i="1" dirty="0" smtClean="0">
                <a:solidFill>
                  <a:srgbClr val="FF0000"/>
                </a:solidFill>
              </a:rPr>
              <a:t>     Fair kämpfen und gewinnen! </a:t>
            </a:r>
            <a:r>
              <a:rPr lang="ru-RU" sz="2800" i="1" dirty="0" smtClean="0">
                <a:solidFill>
                  <a:srgbClr val="FF0000"/>
                </a:solidFill>
              </a:rPr>
              <a:t/>
            </a:r>
            <a:br>
              <a:rPr lang="ru-RU" sz="2800" i="1" dirty="0" smtClean="0">
                <a:solidFill>
                  <a:srgbClr val="FF0000"/>
                </a:solidFill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Vorstellung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de-DE" dirty="0" smtClean="0"/>
              <a:t>Interessante</a:t>
            </a:r>
            <a:r>
              <a:rPr lang="ru-RU" dirty="0" smtClean="0"/>
              <a:t> </a:t>
            </a:r>
            <a:r>
              <a:rPr lang="de-DE" dirty="0" smtClean="0"/>
              <a:t>Tatsachen</a:t>
            </a:r>
          </a:p>
          <a:p>
            <a:pPr marL="514350" indent="-514350">
              <a:buAutoNum type="arabicPeriod"/>
            </a:pPr>
            <a:r>
              <a:rPr lang="de-DE" dirty="0" smtClean="0"/>
              <a:t>Blitztournier</a:t>
            </a:r>
          </a:p>
          <a:p>
            <a:pPr marL="514350" indent="-514350">
              <a:buAutoNum type="arabicPeriod"/>
            </a:pPr>
            <a:r>
              <a:rPr lang="de-DE" dirty="0" smtClean="0"/>
              <a:t>Deutsche Spuren in unserer Schule</a:t>
            </a:r>
          </a:p>
          <a:p>
            <a:pPr marL="514350" indent="-514350">
              <a:buAutoNum type="arabicPeriod"/>
            </a:pPr>
            <a:r>
              <a:rPr lang="de-DE" dirty="0" smtClean="0"/>
              <a:t>Wie versteht ihr dieses Wort?</a:t>
            </a:r>
          </a:p>
          <a:p>
            <a:pPr marL="514350" indent="-514350">
              <a:buAutoNum type="arabicPeriod"/>
            </a:pPr>
            <a:r>
              <a:rPr lang="de-DE" dirty="0" smtClean="0"/>
              <a:t>Wer ist das? Was ist das?</a:t>
            </a:r>
          </a:p>
          <a:p>
            <a:pPr marL="514350" indent="-514350">
              <a:buAutoNum type="arabicPeriod"/>
            </a:pPr>
            <a:r>
              <a:rPr lang="de-DE" dirty="0" smtClean="0"/>
              <a:t>Hergestellt in Deutschland</a:t>
            </a:r>
          </a:p>
          <a:p>
            <a:pPr marL="514350" indent="-514350">
              <a:buAutoNum type="arabicPeriod"/>
            </a:pPr>
            <a:r>
              <a:rPr lang="de-DE" dirty="0" smtClean="0"/>
              <a:t>Sie machten Deutschland berühmt</a:t>
            </a:r>
          </a:p>
          <a:p>
            <a:pPr marL="514350" indent="-514350">
              <a:buAutoNum type="arabicPeriod"/>
            </a:pPr>
            <a:r>
              <a:rPr lang="de-DE" smtClean="0"/>
              <a:t>Ratet mal!</a:t>
            </a:r>
            <a:endParaRPr lang="de-DE" dirty="0" smtClean="0"/>
          </a:p>
          <a:p>
            <a:pPr marL="514350" indent="-514350">
              <a:buAutoNum type="arabicPeriod"/>
            </a:pPr>
            <a:endParaRPr lang="de-DE" dirty="0" smtClean="0"/>
          </a:p>
          <a:p>
            <a:pPr marL="514350" indent="-514350">
              <a:buAutoNum type="arabicPeriod"/>
            </a:pPr>
            <a:endParaRPr lang="de-DE" dirty="0" smtClean="0"/>
          </a:p>
          <a:p>
            <a:pPr marL="514350" indent="-514350">
              <a:buAutoNum type="arabicPeriod"/>
            </a:pPr>
            <a:endParaRPr lang="de-DE" dirty="0" smtClean="0"/>
          </a:p>
          <a:p>
            <a:pPr marL="514350" indent="-514350">
              <a:buNone/>
            </a:pPr>
            <a:endParaRPr lang="de-DE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412886"/>
          </a:xfrm>
        </p:spPr>
        <p:txBody>
          <a:bodyPr/>
          <a:lstStyle/>
          <a:p>
            <a:pPr algn="ctr"/>
            <a:r>
              <a:rPr lang="de-DE" dirty="0" smtClean="0"/>
              <a:t>Blitzturnier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5627"/>
            <a:ext cx="7239000" cy="587010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2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2714620"/>
            <a:ext cx="2500330" cy="18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786058"/>
            <a:ext cx="2381267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4714884"/>
            <a:ext cx="2357454" cy="176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2160240" cy="161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6746" y="571481"/>
            <a:ext cx="2399364" cy="15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4714884"/>
            <a:ext cx="2303117" cy="178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</a:t>
            </a:r>
            <a:r>
              <a:rPr lang="de-DE" dirty="0" err="1" smtClean="0"/>
              <a:t>ie</a:t>
            </a:r>
            <a:r>
              <a:rPr lang="en-US" dirty="0" smtClean="0"/>
              <a:t> </a:t>
            </a:r>
            <a:r>
              <a:rPr lang="en-US" dirty="0" err="1" smtClean="0"/>
              <a:t>versteht</a:t>
            </a:r>
            <a:r>
              <a:rPr lang="en-US" dirty="0" smtClean="0"/>
              <a:t> </a:t>
            </a:r>
            <a:r>
              <a:rPr lang="en-US" dirty="0" err="1" smtClean="0"/>
              <a:t>ihr</a:t>
            </a:r>
            <a:r>
              <a:rPr lang="en-US" dirty="0" smtClean="0"/>
              <a:t> dieses </a:t>
            </a:r>
            <a:r>
              <a:rPr lang="en-US" dirty="0" err="1" smtClean="0"/>
              <a:t>wort</a:t>
            </a:r>
            <a:r>
              <a:rPr lang="de-DE" dirty="0" smtClean="0"/>
              <a:t>?</a:t>
            </a:r>
            <a:endParaRPr lang="ru-RU" dirty="0"/>
          </a:p>
        </p:txBody>
      </p:sp>
      <p:pic>
        <p:nvPicPr>
          <p:cNvPr id="4" name="Содержимое 3" descr="http://cs320318.vk.me/v320318549/4d3b/qBtaX0j8jn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757242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wer ist das?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://i419.photobucket.com/albums/pp278/1_9_6_3_1/1115006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4071966" cy="4757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b92.net/news/pics/2012/09/10/545986226504de1d639bf102462998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6357982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82" name="Picture 6" descr="http://www.art-prints-on-demand.com/kunst/moritz_daniel_oppenheim/Portrait-of-Heinrich-He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4357718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epochtimes.ru/images/stories/06/china2011/186_240113_goet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643050"/>
            <a:ext cx="428628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Was ist das?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ic.pics.livejournal.com/aragon911/32128138/25539/25539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96753"/>
            <a:ext cx="4071966" cy="2664295"/>
          </a:xfrm>
          <a:prstGeom prst="rect">
            <a:avLst/>
          </a:prstGeom>
          <a:noFill/>
        </p:spPr>
      </p:pic>
      <p:pic>
        <p:nvPicPr>
          <p:cNvPr id="25606" name="Picture 6" descr="http://www.zastavki.com/pictures/640x480/2012/World_Germany_Brandenburg_Gate_007587_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00414"/>
            <a:ext cx="496855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155</TotalTime>
  <Words>131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Deutschturnier für Wissbegierige.</vt:lpstr>
      <vt:lpstr>Unser Motto ist:      Auf den Sprachwellen schwimmen       Fair kämpfen und gewinnen!  </vt:lpstr>
      <vt:lpstr>Blitzturnier</vt:lpstr>
      <vt:lpstr>Wie versteht ihr dieses wort?</vt:lpstr>
      <vt:lpstr>wer ist das?</vt:lpstr>
      <vt:lpstr>Слайд 6</vt:lpstr>
      <vt:lpstr>Слайд 7</vt:lpstr>
      <vt:lpstr>Слайд 8</vt:lpstr>
      <vt:lpstr>Was ist das?</vt:lpstr>
      <vt:lpstr>Welche Stadt ist das?</vt:lpstr>
      <vt:lpstr>Wo steht diese Kirche?</vt:lpstr>
      <vt:lpstr>Wie heißt der Dom?</vt:lpstr>
      <vt:lpstr>Hergestellt in Deutschland</vt:lpstr>
      <vt:lpstr>Sie machten Deutschland berühmt</vt:lpstr>
      <vt:lpstr>Ratet mal!</vt:lpstr>
      <vt:lpstr>Слайд 16</vt:lpstr>
      <vt:lpstr>Vielen dank  für  eure Teilnahme  am Turnier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Deutschturnier für Wissbegierige.</dc:title>
  <dc:creator>Цветочек</dc:creator>
  <cp:lastModifiedBy>Светлана</cp:lastModifiedBy>
  <cp:revision>19</cp:revision>
  <dcterms:created xsi:type="dcterms:W3CDTF">2014-02-11T16:43:20Z</dcterms:created>
  <dcterms:modified xsi:type="dcterms:W3CDTF">2014-10-20T14:33:20Z</dcterms:modified>
</cp:coreProperties>
</file>