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3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E643C-86C0-44BB-9B94-33F5B484234D}" type="datetimeFigureOut">
              <a:rPr lang="ru-RU" smtClean="0"/>
              <a:pPr/>
              <a:t>17.10.2014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91E2248-22B6-4C66-A5A3-8618144C01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E643C-86C0-44BB-9B94-33F5B484234D}" type="datetimeFigureOut">
              <a:rPr lang="ru-RU" smtClean="0"/>
              <a:pPr/>
              <a:t>17.10.2014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2248-22B6-4C66-A5A3-8618144C01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E643C-86C0-44BB-9B94-33F5B484234D}" type="datetimeFigureOut">
              <a:rPr lang="ru-RU" smtClean="0"/>
              <a:pPr/>
              <a:t>17.10.2014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2248-22B6-4C66-A5A3-8618144C01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E643C-86C0-44BB-9B94-33F5B484234D}" type="datetimeFigureOut">
              <a:rPr lang="ru-RU" smtClean="0"/>
              <a:pPr/>
              <a:t>17.10.2014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991E2248-22B6-4C66-A5A3-8618144C01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E643C-86C0-44BB-9B94-33F5B484234D}" type="datetimeFigureOut">
              <a:rPr lang="ru-RU" smtClean="0"/>
              <a:pPr/>
              <a:t>17.10.2014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2248-22B6-4C66-A5A3-8618144C012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E643C-86C0-44BB-9B94-33F5B484234D}" type="datetimeFigureOut">
              <a:rPr lang="ru-RU" smtClean="0"/>
              <a:pPr/>
              <a:t>17.10.2014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2248-22B6-4C66-A5A3-8618144C01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E643C-86C0-44BB-9B94-33F5B484234D}" type="datetimeFigureOut">
              <a:rPr lang="ru-RU" smtClean="0"/>
              <a:pPr/>
              <a:t>17.10.2014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991E2248-22B6-4C66-A5A3-8618144C012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E643C-86C0-44BB-9B94-33F5B484234D}" type="datetimeFigureOut">
              <a:rPr lang="ru-RU" smtClean="0"/>
              <a:pPr/>
              <a:t>17.10.2014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2248-22B6-4C66-A5A3-8618144C01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E643C-86C0-44BB-9B94-33F5B484234D}" type="datetimeFigureOut">
              <a:rPr lang="ru-RU" smtClean="0"/>
              <a:pPr/>
              <a:t>17.10.2014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2248-22B6-4C66-A5A3-8618144C01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E643C-86C0-44BB-9B94-33F5B484234D}" type="datetimeFigureOut">
              <a:rPr lang="ru-RU" smtClean="0"/>
              <a:pPr/>
              <a:t>17.10.2014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2248-22B6-4C66-A5A3-8618144C01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2E643C-86C0-44BB-9B94-33F5B484234D}" type="datetimeFigureOut">
              <a:rPr lang="ru-RU" smtClean="0"/>
              <a:pPr/>
              <a:t>17.10.2014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E2248-22B6-4C66-A5A3-8618144C012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92E643C-86C0-44BB-9B94-33F5B484234D}" type="datetimeFigureOut">
              <a:rPr lang="ru-RU" smtClean="0"/>
              <a:pPr/>
              <a:t>17.10.2014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91E2248-22B6-4C66-A5A3-8618144C012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Определение. Согласованное</a:t>
            </a:r>
            <a:br>
              <a:rPr lang="ru-RU" dirty="0" smtClean="0"/>
            </a:br>
            <a:r>
              <a:rPr lang="ru-RU" dirty="0" smtClean="0"/>
              <a:t> и несогласованное определение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Открытый урок русского языка </a:t>
            </a:r>
          </a:p>
          <a:p>
            <a:r>
              <a:rPr lang="ru-RU" dirty="0" smtClean="0"/>
              <a:t>в </a:t>
            </a:r>
            <a:r>
              <a:rPr lang="ru-RU" dirty="0" smtClean="0"/>
              <a:t>8 </a:t>
            </a:r>
            <a:r>
              <a:rPr lang="ru-RU" dirty="0" smtClean="0"/>
              <a:t>классе</a:t>
            </a:r>
          </a:p>
          <a:p>
            <a:r>
              <a:rPr lang="ru-RU" dirty="0" smtClean="0"/>
              <a:t>Учитель Макаренко Ф.Д.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Цели и задачи урока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Расширить представления об определении.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Познакомиться с несогласованными определениями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синонимией согласованных и несогласованных определений.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Закреплять навыки нахождения в тексте согласованных и несогласованных определений и умения определять способы их выражения.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«мудрые мысли»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ln>
            <a:solidFill>
              <a:schemeClr val="accent1"/>
            </a:solidFill>
          </a:ln>
        </p:spPr>
        <p:txBody>
          <a:bodyPr/>
          <a:lstStyle/>
          <a:p>
            <a:pPr algn="just"/>
            <a:r>
              <a:rPr lang="ru-RU" sz="3600" dirty="0" smtClean="0">
                <a:solidFill>
                  <a:srgbClr val="00B0F0"/>
                </a:solidFill>
              </a:rPr>
              <a:t>С русским языком можно творить чудеса</a:t>
            </a:r>
            <a:r>
              <a:rPr lang="ru-RU" dirty="0" smtClean="0"/>
              <a:t>.  (К. Паустовский.) </a:t>
            </a:r>
          </a:p>
          <a:p>
            <a:r>
              <a:rPr lang="ru-RU" sz="3600" dirty="0" smtClean="0">
                <a:solidFill>
                  <a:schemeClr val="accent6">
                    <a:lumMod val="50000"/>
                  </a:schemeClr>
                </a:solidFill>
              </a:rPr>
              <a:t>Берегите наш язык, наш прекрасный русский язык, этот клад, это достояние, переданное нам нашими предшественниками</a:t>
            </a:r>
            <a:r>
              <a:rPr lang="ru-RU" dirty="0" smtClean="0"/>
              <a:t>.   (И.С. Тургенев.)        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 «обыгрываем</a:t>
            </a:r>
            <a:r>
              <a:rPr lang="ru-RU" sz="2800" smtClean="0"/>
              <a:t>» термины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ru-RU" dirty="0" smtClean="0"/>
              <a:t> </a:t>
            </a:r>
          </a:p>
          <a:p>
            <a:pPr lvl="0">
              <a:buNone/>
            </a:pPr>
            <a:r>
              <a:rPr lang="ru-RU" dirty="0" smtClean="0"/>
              <a:t>1. Что значит:</a:t>
            </a:r>
          </a:p>
          <a:p>
            <a:pPr lvl="0"/>
            <a:r>
              <a:rPr lang="ru-RU" dirty="0" smtClean="0">
                <a:solidFill>
                  <a:srgbClr val="00B050"/>
                </a:solidFill>
              </a:rPr>
              <a:t>Согласование</a:t>
            </a:r>
          </a:p>
          <a:p>
            <a:pPr lvl="0"/>
            <a:r>
              <a:rPr lang="ru-RU" dirty="0" smtClean="0">
                <a:solidFill>
                  <a:srgbClr val="7030A0"/>
                </a:solidFill>
              </a:rPr>
              <a:t>Согласие</a:t>
            </a:r>
          </a:p>
          <a:p>
            <a:pPr lvl="0"/>
            <a:r>
              <a:rPr lang="ru-RU" dirty="0" smtClean="0">
                <a:solidFill>
                  <a:srgbClr val="FF0000"/>
                </a:solidFill>
              </a:rPr>
              <a:t>Согласованные</a:t>
            </a:r>
          </a:p>
          <a:p>
            <a:pPr lvl="0">
              <a:buNone/>
            </a:pPr>
            <a:r>
              <a:rPr lang="ru-RU" dirty="0" smtClean="0"/>
              <a:t>2. Что значит:</a:t>
            </a:r>
          </a:p>
          <a:p>
            <a:pPr lvl="0"/>
            <a:r>
              <a:rPr lang="ru-RU" dirty="0" smtClean="0">
                <a:solidFill>
                  <a:srgbClr val="92D050"/>
                </a:solidFill>
              </a:rPr>
              <a:t>Нет согласия</a:t>
            </a:r>
          </a:p>
          <a:p>
            <a:pPr lvl="0"/>
            <a:r>
              <a:rPr lang="ru-RU" dirty="0" smtClean="0">
                <a:solidFill>
                  <a:srgbClr val="7030A0"/>
                </a:solidFill>
              </a:rPr>
              <a:t>Несогласие</a:t>
            </a:r>
          </a:p>
          <a:p>
            <a:pPr lvl="0"/>
            <a:r>
              <a:rPr lang="ru-RU" dirty="0" smtClean="0">
                <a:solidFill>
                  <a:srgbClr val="FF0000"/>
                </a:solidFill>
              </a:rPr>
              <a:t>Несогласованные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Сравним словосочетания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ru-RU" dirty="0" smtClean="0"/>
              <a:t> Способ  связи в словосочетаниях? 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Способ связи в словосочетаниях?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/>
        <p:txBody>
          <a:bodyPr>
            <a:noAutofit/>
          </a:bodyPr>
          <a:lstStyle/>
          <a:p>
            <a:r>
              <a:rPr lang="ru-RU" sz="2800" dirty="0" smtClean="0"/>
              <a:t>Сорок первая квартира</a:t>
            </a:r>
          </a:p>
          <a:p>
            <a:r>
              <a:rPr lang="ru-RU" sz="2800" dirty="0" smtClean="0"/>
              <a:t>Балконная дверь</a:t>
            </a:r>
          </a:p>
          <a:p>
            <a:r>
              <a:rPr lang="ru-RU" sz="2800" dirty="0" smtClean="0"/>
              <a:t>Щавелевый суп</a:t>
            </a:r>
          </a:p>
          <a:p>
            <a:r>
              <a:rPr lang="ru-RU" sz="2800" dirty="0" smtClean="0"/>
              <a:t>Клюквенный напиток</a:t>
            </a:r>
          </a:p>
          <a:p>
            <a:r>
              <a:rPr lang="ru-RU" sz="2800" dirty="0" smtClean="0"/>
              <a:t>Золотой ковш</a:t>
            </a:r>
          </a:p>
          <a:p>
            <a:r>
              <a:rPr lang="ru-RU" sz="2800" dirty="0" smtClean="0"/>
              <a:t>Соболиная шапка</a:t>
            </a:r>
          </a:p>
          <a:p>
            <a:r>
              <a:rPr lang="ru-RU" sz="2800" dirty="0" smtClean="0"/>
              <a:t>Царская милость</a:t>
            </a:r>
            <a:endParaRPr lang="ru-RU" sz="2800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ru-RU" sz="2800" dirty="0" smtClean="0"/>
              <a:t>Квартира сорок один</a:t>
            </a:r>
          </a:p>
          <a:p>
            <a:endParaRPr lang="ru-RU" sz="2800" dirty="0" smtClean="0"/>
          </a:p>
          <a:p>
            <a:r>
              <a:rPr lang="ru-RU" sz="2800" dirty="0" smtClean="0"/>
              <a:t>Дверь на балкон</a:t>
            </a:r>
          </a:p>
          <a:p>
            <a:r>
              <a:rPr lang="ru-RU" sz="2800" dirty="0" smtClean="0"/>
              <a:t>Суп из щавеля</a:t>
            </a:r>
          </a:p>
          <a:p>
            <a:r>
              <a:rPr lang="ru-RU" sz="2800" dirty="0" smtClean="0"/>
              <a:t>Напиток из клюквы</a:t>
            </a:r>
          </a:p>
          <a:p>
            <a:r>
              <a:rPr lang="ru-RU" sz="2800" dirty="0" smtClean="0"/>
              <a:t>Ковш из золота</a:t>
            </a:r>
          </a:p>
          <a:p>
            <a:r>
              <a:rPr lang="ru-RU" sz="2800" dirty="0" smtClean="0"/>
              <a:t>Шапка из соболя</a:t>
            </a:r>
          </a:p>
          <a:p>
            <a:r>
              <a:rPr lang="ru-RU" sz="2800" dirty="0" smtClean="0"/>
              <a:t>Милость по-царски</a:t>
            </a:r>
            <a:endParaRPr lang="ru-RU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Словарь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</a:t>
            </a:r>
            <a:r>
              <a:rPr lang="ru-RU" dirty="0" smtClean="0">
                <a:solidFill>
                  <a:srgbClr val="FF0000"/>
                </a:solidFill>
              </a:rPr>
              <a:t>и</a:t>
            </a:r>
            <a:r>
              <a:rPr lang="ru-RU" dirty="0" smtClean="0"/>
              <a:t>зайн</a:t>
            </a:r>
          </a:p>
          <a:p>
            <a:endParaRPr lang="ru-RU" dirty="0" smtClean="0"/>
          </a:p>
          <a:p>
            <a:r>
              <a:rPr lang="ru-RU" dirty="0" smtClean="0"/>
              <a:t>Д</a:t>
            </a:r>
            <a:r>
              <a:rPr lang="ru-RU" dirty="0" smtClean="0">
                <a:solidFill>
                  <a:srgbClr val="FF0000"/>
                </a:solidFill>
              </a:rPr>
              <a:t>и</a:t>
            </a:r>
            <a:r>
              <a:rPr lang="ru-RU" dirty="0" smtClean="0"/>
              <a:t>зайнер </a:t>
            </a:r>
          </a:p>
          <a:p>
            <a:endParaRPr lang="en-US" dirty="0" smtClean="0"/>
          </a:p>
          <a:p>
            <a:r>
              <a:rPr lang="ru-RU" dirty="0" smtClean="0"/>
              <a:t>Тр</a:t>
            </a:r>
            <a:r>
              <a:rPr lang="ru-RU" dirty="0" smtClean="0">
                <a:solidFill>
                  <a:srgbClr val="FF0000"/>
                </a:solidFill>
              </a:rPr>
              <a:t>и</a:t>
            </a:r>
            <a:r>
              <a:rPr lang="ru-RU" dirty="0" smtClean="0"/>
              <a:t>умф – выдающийся, блестящий успех</a:t>
            </a:r>
            <a:r>
              <a:rPr lang="ru-RU" smtClean="0"/>
              <a:t>, торжество 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396</TotalTime>
  <Words>174</Words>
  <Application>Microsoft Office PowerPoint</Application>
  <PresentationFormat>Экран (4:3)</PresentationFormat>
  <Paragraphs>45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Трек</vt:lpstr>
      <vt:lpstr>Определение. Согласованное  и несогласованное определение</vt:lpstr>
      <vt:lpstr>Цели и задачи урока: </vt:lpstr>
      <vt:lpstr>«мудрые мысли»</vt:lpstr>
      <vt:lpstr> «обыгрываем» термины</vt:lpstr>
      <vt:lpstr>Сравним словосочетания</vt:lpstr>
      <vt:lpstr>Словарь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Zver</dc:creator>
  <cp:lastModifiedBy>User</cp:lastModifiedBy>
  <cp:revision>37</cp:revision>
  <dcterms:created xsi:type="dcterms:W3CDTF">2009-12-02T09:50:51Z</dcterms:created>
  <dcterms:modified xsi:type="dcterms:W3CDTF">2014-10-17T16:09:56Z</dcterms:modified>
</cp:coreProperties>
</file>