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0" r:id="rId5"/>
    <p:sldId id="263" r:id="rId6"/>
    <p:sldId id="265" r:id="rId7"/>
    <p:sldId id="261" r:id="rId8"/>
    <p:sldId id="264" r:id="rId9"/>
    <p:sldId id="266" r:id="rId10"/>
    <p:sldId id="267" r:id="rId11"/>
    <p:sldId id="276" r:id="rId12"/>
    <p:sldId id="272" r:id="rId13"/>
    <p:sldId id="268" r:id="rId14"/>
    <p:sldId id="273" r:id="rId15"/>
    <p:sldId id="269" r:id="rId16"/>
    <p:sldId id="274" r:id="rId17"/>
    <p:sldId id="270" r:id="rId18"/>
    <p:sldId id="275" r:id="rId19"/>
    <p:sldId id="271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6835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ТРУД</a:t>
            </a:r>
            <a:endParaRPr lang="ru-RU" sz="72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Урок развивающего контроля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11-12 баллов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отлично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9-10 баллов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хорошо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6-8 баллов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удовлетворительно</a:t>
            </a:r>
          </a:p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60" y="570240"/>
            <a:ext cx="7619760" cy="571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труд?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0" y="1554480"/>
            <a:ext cx="7920000" cy="473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труд?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504"/>
                <a:gridCol w="16832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своих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Средство заработка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То, что отличает человека от животного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  создается  трудом?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00" y="1512000"/>
            <a:ext cx="7619760" cy="506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  создается  трудом?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512"/>
                <a:gridCol w="16112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услуги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 и услуги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Стул,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стол, ручка, ластик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Предметы, продукты, услуги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69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необходимое для жизни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вознаграждается труд?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000" y="1584000"/>
            <a:ext cx="7475760" cy="49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вознаграждается труд?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512"/>
                <a:gridCol w="16112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Деньгами и премиями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Деньгами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количеству и качеству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Зарплата,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премия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69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Зарплата,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моральная оценка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  о труде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00" y="1440000"/>
            <a:ext cx="7992000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  о труде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8"/>
          <a:ext cx="8784976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477"/>
                <a:gridCol w="1629499"/>
              </a:tblGrid>
              <a:tr h="366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31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Терпение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труд все перетрут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1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труда не выловишь и  рыбку из пруда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1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все руки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1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Сделал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дело - гуляй смело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12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человека кормит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46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человека кормит, а лень портит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Делу - время, потехе - час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1714480" y="785794"/>
            <a:ext cx="5029200" cy="3657600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5867400" cy="522288"/>
          </a:xfrm>
        </p:spPr>
        <p:txBody>
          <a:bodyPr/>
          <a:lstStyle/>
          <a:p>
            <a:r>
              <a:rPr lang="ru-RU" dirty="0" smtClean="0"/>
              <a:t>Что объединяет эти изображения?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568952" cy="8048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А.Г.Венецианов «  На пашне. Весна»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ГТГ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tech_tualet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4664"/>
            <a:ext cx="61436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/>
              </a:rPr>
              <a:t/>
            </a:r>
            <a:br>
              <a:rPr lang="ru-RU" sz="2700" b="1" dirty="0" smtClean="0">
                <a:latin typeface="Times New Roman"/>
              </a:rPr>
            </a:br>
            <a:r>
              <a:rPr lang="ru-RU" sz="2700" b="1" dirty="0" smtClean="0">
                <a:latin typeface="Times New Roman"/>
              </a:rPr>
              <a:t>Вопрос 1. Паук и ткачиха создают сложное плетение. Чем отличается их активность?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4162"/>
            <a:ext cx="8280920" cy="475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/>
              </a:rPr>
              <a:t>Вопрос 2. Какой вывод можно сделать НА ОСНОВЕ ЭТИХ ИЛЛЮСТРАЦИЙ?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1\Desktop\0004-006-Kak-zhili-zemledelts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916832"/>
            <a:ext cx="4572000" cy="3672408"/>
          </a:xfrm>
          <a:prstGeom prst="rect">
            <a:avLst/>
          </a:prstGeom>
          <a:noFill/>
        </p:spPr>
      </p:pic>
      <p:pic>
        <p:nvPicPr>
          <p:cNvPr id="1027" name="Picture 3" descr="C:\Users\1\Desktop\kz_grain.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0011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/>
              </a:rPr>
              <a:t>Вывод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   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история человечества-  это история трудовой деятельности людей.</a:t>
            </a:r>
            <a:endParaRPr lang="ru-RU" sz="5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458200" cy="520700"/>
          </a:xfrm>
        </p:spPr>
        <p:txBody>
          <a:bodyPr>
            <a:normAutofit/>
          </a:bodyPr>
          <a:lstStyle/>
          <a:p>
            <a:r>
              <a:rPr lang="ru-RU" dirty="0" smtClean="0"/>
              <a:t>Что объединяет эти изображения?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3213993" cy="48006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В.А.Тропинин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«Кружевница»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ГТГ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ic.pics.livejournal.com/igorinna/21778772/307175/30717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496855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93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466" b="20466"/>
          <a:stretch>
            <a:fillRect/>
          </a:stretch>
        </p:blipFill>
        <p:spPr bwMode="auto">
          <a:xfrm>
            <a:off x="899592" y="616634"/>
            <a:ext cx="7634808" cy="43965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5013176"/>
            <a:ext cx="5867400" cy="522288"/>
          </a:xfrm>
        </p:spPr>
        <p:txBody>
          <a:bodyPr/>
          <a:lstStyle/>
          <a:p>
            <a:r>
              <a:rPr lang="ru-RU" dirty="0" smtClean="0"/>
              <a:t>Что объединяет эти изображения?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8712968" cy="11580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Ю.И.Пименов «  Даешь тяжелую индустрию»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ГТГ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5867400" cy="522288"/>
          </a:xfrm>
        </p:spPr>
        <p:txBody>
          <a:bodyPr/>
          <a:lstStyle/>
          <a:p>
            <a:r>
              <a:rPr lang="ru-RU" dirty="0" smtClean="0"/>
              <a:t>Что объединяет эти изображения?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7992888" cy="8048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Н.П.Богданов-Бельский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 Устный счет. В народной школе»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ГТГ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20482" name="Picture 2" descr="C:\Users\1\Desktop\UstnySc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55942" cy="455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610600" cy="88265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объединяет изображения?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Users\1\Desktop\UstnyScho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464496" cy="2592288"/>
          </a:xfrm>
          <a:prstGeom prst="rect">
            <a:avLst/>
          </a:prstGeom>
          <a:noFill/>
        </p:spPr>
      </p:pic>
      <p:pic>
        <p:nvPicPr>
          <p:cNvPr id="11" name="Picture 2" descr="C:\Users\1\Desktop\19387.jpg"/>
          <p:cNvPicPr>
            <a:picLocks noChangeAspect="1" noChangeArrowheads="1"/>
          </p:cNvPicPr>
          <p:nvPr/>
        </p:nvPicPr>
        <p:blipFill>
          <a:blip r:embed="rId3" cstate="print"/>
          <a:srcRect t="20466" b="20466"/>
          <a:stretch>
            <a:fillRect/>
          </a:stretch>
        </p:blipFill>
        <p:spPr bwMode="auto">
          <a:xfrm>
            <a:off x="251520" y="3284984"/>
            <a:ext cx="4464496" cy="2592288"/>
          </a:xfrm>
          <a:prstGeom prst="rect">
            <a:avLst/>
          </a:prstGeom>
          <a:noFill/>
        </p:spPr>
      </p:pic>
      <p:pic>
        <p:nvPicPr>
          <p:cNvPr id="12" name="Picture 7" descr="http://ic.pics.livejournal.com/igorinna/21778772/307175/30717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2736304" cy="2664296"/>
          </a:xfrm>
          <a:prstGeom prst="rect">
            <a:avLst/>
          </a:prstGeom>
          <a:noFill/>
        </p:spPr>
      </p:pic>
      <p:pic>
        <p:nvPicPr>
          <p:cNvPr id="13" name="Picture 2" descr="C:\Users\1\Desktop\tech_tualet_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3284984"/>
            <a:ext cx="3642197" cy="259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такое труд?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Деятельность человека, в процессе которой он создает предметы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необходимые для удовлетворения потребностей людей.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Ц_на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У_луга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Творч_ство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Благ_творительность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М_ц_нат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Маст_р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Р_месленник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Т_вар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задание -2 балла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задание -3 балла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задание -3 балла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 задание -4 балла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задание -3 балла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выполнить 4 задания!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320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ТРУД</vt:lpstr>
      <vt:lpstr>Что объединяет эти изображения?</vt:lpstr>
      <vt:lpstr>Что объединяет эти изображения?</vt:lpstr>
      <vt:lpstr>Что объединяет эти изображения?</vt:lpstr>
      <vt:lpstr>Что объединяет эти изображения?</vt:lpstr>
      <vt:lpstr>Что объединяет изображения?</vt:lpstr>
      <vt:lpstr>Что такое труд?</vt:lpstr>
      <vt:lpstr>Словарь</vt:lpstr>
      <vt:lpstr>Правила работы в группе</vt:lpstr>
      <vt:lpstr>Правила работы в группе</vt:lpstr>
      <vt:lpstr>Слайд 11</vt:lpstr>
      <vt:lpstr>Что такое труд?</vt:lpstr>
      <vt:lpstr>Что такое труд?</vt:lpstr>
      <vt:lpstr>Что   создается  трудом?</vt:lpstr>
      <vt:lpstr>Что   создается  трудом?</vt:lpstr>
      <vt:lpstr>Как вознаграждается труд?</vt:lpstr>
      <vt:lpstr>Как вознаграждается труд?</vt:lpstr>
      <vt:lpstr>Пословицы и поговорки  о труде</vt:lpstr>
      <vt:lpstr>Пословицы и поговорки  о труде</vt:lpstr>
      <vt:lpstr> Вопрос 1. Паук и ткачиха создают сложное плетение. Чем отличается их активность? </vt:lpstr>
      <vt:lpstr>Вопрос 2. Какой вывод можно сделать НА ОСНОВЕ ЭТИХ ИЛЛЮСТРАЦИЙ? </vt:lpstr>
      <vt:lpstr> 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53</cp:revision>
  <dcterms:created xsi:type="dcterms:W3CDTF">2014-03-12T06:28:58Z</dcterms:created>
  <dcterms:modified xsi:type="dcterms:W3CDTF">2014-11-06T11:54:20Z</dcterms:modified>
</cp:coreProperties>
</file>