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1" r:id="rId4"/>
    <p:sldId id="260" r:id="rId5"/>
    <p:sldId id="266" r:id="rId6"/>
    <p:sldId id="267" r:id="rId7"/>
    <p:sldId id="268" r:id="rId8"/>
    <p:sldId id="269" r:id="rId9"/>
    <p:sldId id="270" r:id="rId10"/>
    <p:sldId id="271" r:id="rId11"/>
    <p:sldId id="265" r:id="rId12"/>
    <p:sldId id="272" r:id="rId13"/>
    <p:sldId id="263" r:id="rId14"/>
    <p:sldId id="264" r:id="rId15"/>
    <p:sldId id="273" r:id="rId16"/>
    <p:sldId id="275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CCE4B-7281-44C5-A6D1-9931DD845000}" type="datetimeFigureOut">
              <a:rPr lang="ru-RU"/>
              <a:pPr>
                <a:defRPr/>
              </a:pPr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43E66-D4BA-4A2F-AC8C-C2D0E2888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02423-5A17-4C97-A6F3-885BE89BD50F}" type="datetimeFigureOut">
              <a:rPr lang="ru-RU"/>
              <a:pPr>
                <a:defRPr/>
              </a:pPr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BA5F5-5B3A-44A3-AA27-FFE6DB5D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EB938-DF5A-451F-8662-5BFA0423A05B}" type="datetimeFigureOut">
              <a:rPr lang="ru-RU"/>
              <a:pPr>
                <a:defRPr/>
              </a:pPr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0B6B7-A74B-4640-8E6B-DADB8998B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DD99F-4542-48FB-AE59-721505DF6554}" type="datetimeFigureOut">
              <a:rPr lang="ru-RU"/>
              <a:pPr>
                <a:defRPr/>
              </a:pPr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C35BC-BE34-4ED7-9F0D-4D852FF5B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6AC7F-7FFC-4A0E-9206-AEF5A95A09C3}" type="datetimeFigureOut">
              <a:rPr lang="ru-RU"/>
              <a:pPr>
                <a:defRPr/>
              </a:pPr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C1EA-0A15-405D-AE3F-72D7B23DA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63246-67DC-47F4-8CFB-9CF284AB19F3}" type="datetimeFigureOut">
              <a:rPr lang="ru-RU"/>
              <a:pPr>
                <a:defRPr/>
              </a:pPr>
              <a:t>28.08.2014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8C77-2CFD-4219-B0F6-CEFE0EFEB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5D54B-5A14-4108-B6FA-4C052E5BBBB3}" type="datetimeFigureOut">
              <a:rPr lang="ru-RU"/>
              <a:pPr>
                <a:defRPr/>
              </a:pPr>
              <a:t>28.08.2014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2CC6C-4A1C-4034-9DF1-D1BE23688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716E3-DC10-4E89-ADF9-3D4B27E6F1C1}" type="datetimeFigureOut">
              <a:rPr lang="ru-RU"/>
              <a:pPr>
                <a:defRPr/>
              </a:pPr>
              <a:t>28.08.2014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1F6C0-E1BD-4F3A-9598-F059FD450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198CD-0389-49FE-92B6-3A88A7C6F8C4}" type="datetimeFigureOut">
              <a:rPr lang="ru-RU"/>
              <a:pPr>
                <a:defRPr/>
              </a:pPr>
              <a:t>28.08.2014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AF6F-51D7-44D9-BC57-5FC407878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997BE-F2C8-4CAB-95DD-7CD7DC4F0A39}" type="datetimeFigureOut">
              <a:rPr lang="ru-RU"/>
              <a:pPr>
                <a:defRPr/>
              </a:pPr>
              <a:t>28.08.2014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E546E-2B0F-4548-94A2-679D315AE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4C591-3947-4365-BF70-93B025FA72E4}" type="datetimeFigureOut">
              <a:rPr lang="ru-RU"/>
              <a:pPr>
                <a:defRPr/>
              </a:pPr>
              <a:t>28.08.2014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89621-C756-4ED9-A2D3-E82A871B0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1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6D2778-D74F-41F5-87B9-1E5660B88AD3}" type="datetimeFigureOut">
              <a:rPr lang="ru-RU"/>
              <a:pPr>
                <a:defRPr/>
              </a:pPr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D8FF51-61A6-4C67-A8BB-89F6242D7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\&#1052;&#1086;&#1080;%20&#1076;&#1086;&#1082;&#1091;&#1084;&#1077;&#1085;&#1090;&#1099;\paustovskiy\&#1055;&#1072;&#1091;&#1089;&#1090;&#1086;&#1074;&#1089;&#1082;&#1080;&#1081;\&#1053;&#1072;&#1095;&#1072;&#1083;&#1086;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800" i="1" dirty="0" smtClean="0"/>
              <a:t>Читайте! И пусть в вашей жизни не будет ни одного дня, когда бы вы не прочли хоть одной странички из новой книги</a:t>
            </a:r>
            <a:r>
              <a:rPr lang="ru-RU" sz="4800" i="1" dirty="0" smtClean="0"/>
              <a:t>.</a:t>
            </a:r>
          </a:p>
          <a:p>
            <a:pPr algn="r" eaLnBrk="1" hangingPunct="1">
              <a:buNone/>
            </a:pPr>
            <a:r>
              <a:rPr lang="ru-RU" sz="3600" i="1" dirty="0" smtClean="0"/>
              <a:t>К.Г.Паустовский</a:t>
            </a:r>
            <a:endParaRPr lang="ru-RU" sz="3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55_32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500188"/>
            <a:ext cx="5143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2857500" y="5857875"/>
            <a:ext cx="2243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Дом-музей в Москве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1.Где жила Варюша с дедом?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2.Как звали деда?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3.Куда </a:t>
            </a:r>
            <a:r>
              <a:rPr lang="ru-RU" dirty="0" err="1" smtClean="0"/>
              <a:t>Варюшка</a:t>
            </a:r>
            <a:r>
              <a:rPr lang="ru-RU" dirty="0" smtClean="0"/>
              <a:t> пошла за махоркой?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4.Кто такой Сидор?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5.С кем </a:t>
            </a:r>
            <a:r>
              <a:rPr lang="ru-RU" dirty="0" err="1" smtClean="0"/>
              <a:t>Варюшка</a:t>
            </a:r>
            <a:r>
              <a:rPr lang="ru-RU" dirty="0" smtClean="0"/>
              <a:t> встретилась в Переборах?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6.Какой подарок она получила?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7.Каким временем года начинается произведение и каким заканчивается?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 descr="b4008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500063"/>
            <a:ext cx="1785938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2" descr="3300000449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1928813"/>
            <a:ext cx="1169988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3" descr="StalnoeKolechko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3" y="3143250"/>
            <a:ext cx="25146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4" descr="c7d12faf1bd0faa5a846863cfac47d3b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3643313"/>
            <a:ext cx="18573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5" descr="b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13" y="3929063"/>
            <a:ext cx="12001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6" descr="1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8" y="428625"/>
            <a:ext cx="222567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Начал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875" y="12684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Попытайтесь представить себе сцену встречи Варюши с бойцами.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Найдите в учебнике сцену встречи Варюши с бойцами. Прочитайте эту часть текста по ролям.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285875"/>
            <a:ext cx="7662863" cy="5294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227138"/>
            <a:ext cx="7532688" cy="534511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313"/>
            <a:ext cx="914400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241425"/>
            <a:ext cx="7553325" cy="53308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1214438"/>
            <a:ext cx="7570788" cy="5349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Как случилось, что Варюша потеряла столь дорогой подарок?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Чему она больше всего огорчилась, когда потеряла колечко?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313"/>
            <a:ext cx="914400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1228725"/>
            <a:ext cx="7429500" cy="5372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214438"/>
            <a:ext cx="7500938" cy="5360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75" y="1214438"/>
            <a:ext cx="7572375" cy="5370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Как же Варюше всё-таки удалось найти стальное колечко? Зачитайте этот эпизод.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На какой палец надела Варюша кольцо, когда нашла его?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285875"/>
            <a:ext cx="7358063" cy="5243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31875" y="1214438"/>
            <a:ext cx="7353300" cy="5353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1214438"/>
            <a:ext cx="7572375" cy="5353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Почему же Варюша не захотела покинуть свой край с помощью «волшебного колечка»?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Зачитайте слова деда Кузьмы о земле.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1214438"/>
            <a:ext cx="7615237" cy="5357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8" y="0"/>
            <a:ext cx="9129712" cy="688181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785813" y="2714625"/>
            <a:ext cx="7772400" cy="1470025"/>
          </a:xfrm>
        </p:spPr>
        <p:txBody>
          <a:bodyPr/>
          <a:lstStyle/>
          <a:p>
            <a:pPr eaLnBrk="1" hangingPunct="1"/>
            <a:r>
              <a:rPr lang="ru-RU" sz="6600" smtClean="0"/>
              <a:t>Тема урока К.Г.Паустовский </a:t>
            </a:r>
            <a:br>
              <a:rPr lang="ru-RU" sz="6600" smtClean="0"/>
            </a:br>
            <a:r>
              <a:rPr lang="ru-RU" sz="6600" smtClean="0"/>
              <a:t>«Стальное колечко».</a:t>
            </a:r>
            <a:br>
              <a:rPr lang="ru-RU" sz="6600" smtClean="0"/>
            </a:br>
            <a:endParaRPr lang="ru-RU" sz="6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18623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i="1" dirty="0" smtClean="0">
                <a:solidFill>
                  <a:srgbClr val="00B050"/>
                </a:solidFill>
              </a:rPr>
              <a:t>Жизнь прекрасна.</a:t>
            </a:r>
          </a:p>
          <a:p>
            <a:pPr algn="ctr" eaLnBrk="1" hangingPunct="1">
              <a:buFont typeface="Arial" charset="0"/>
              <a:buNone/>
            </a:pPr>
            <a:r>
              <a:rPr lang="ru-RU" i="1" dirty="0" smtClean="0">
                <a:solidFill>
                  <a:srgbClr val="00B050"/>
                </a:solidFill>
              </a:rPr>
              <a:t>Не проживи её зря.</a:t>
            </a:r>
          </a:p>
          <a:p>
            <a:pPr algn="ctr" eaLnBrk="1" hangingPunct="1">
              <a:buFont typeface="Arial" charset="0"/>
              <a:buNone/>
            </a:pPr>
            <a:r>
              <a:rPr lang="ru-RU" i="1" dirty="0" smtClean="0">
                <a:solidFill>
                  <a:srgbClr val="00B050"/>
                </a:solidFill>
              </a:rPr>
              <a:t>Постарайся оставить след на земле.</a:t>
            </a:r>
          </a:p>
          <a:p>
            <a:pPr algn="ctr" eaLnBrk="1" hangingPunct="1">
              <a:buFont typeface="Arial" charset="0"/>
              <a:buNone/>
            </a:pPr>
            <a:r>
              <a:rPr lang="ru-RU" i="1" dirty="0" smtClean="0">
                <a:solidFill>
                  <a:srgbClr val="00B050"/>
                </a:solidFill>
              </a:rPr>
              <a:t>Учись видеть прекрасное в самом обыкновенном</a:t>
            </a:r>
            <a:r>
              <a:rPr lang="ru-RU" i="1" dirty="0" smtClean="0">
                <a:solidFill>
                  <a:srgbClr val="00B050"/>
                </a:solidFill>
              </a:rPr>
              <a:t>.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i="1" dirty="0" smtClean="0">
                <a:solidFill>
                  <a:srgbClr val="00B050"/>
                </a:solidFill>
              </a:rPr>
              <a:t>К.Г. Паустовский</a:t>
            </a:r>
            <a:endParaRPr lang="ru-RU" sz="2800" i="1" dirty="0" smtClean="0">
              <a:solidFill>
                <a:srgbClr val="00B050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500063" y="1357313"/>
            <a:ext cx="8229600" cy="56975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6600" dirty="0" smtClean="0"/>
              <a:t>Цель: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dirty="0" smtClean="0"/>
              <a:t>расширить знания о жизни и творчестве </a:t>
            </a:r>
          </a:p>
          <a:p>
            <a:pPr eaLnBrk="1" hangingPunct="1">
              <a:buNone/>
            </a:pPr>
            <a:r>
              <a:rPr lang="ru-RU" dirty="0" smtClean="0"/>
              <a:t>К.Г. Паустовского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dirty="0" smtClean="0"/>
              <a:t>определить жанр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3306" y="235743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+mn-cs"/>
              </a:rPr>
              <a:t>Паустовский Константин Георгиевич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omic Sans MS" pitchFamily="66" charset="0"/>
                <a:cs typeface="+mn-cs"/>
              </a:rPr>
              <a:t>(1892-1968)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omic Sans MS" pitchFamily="66" charset="0"/>
                <a:cs typeface="+mn-cs"/>
              </a:rPr>
              <a:t>русский писатель</a:t>
            </a:r>
          </a:p>
        </p:txBody>
      </p:sp>
      <p:pic>
        <p:nvPicPr>
          <p:cNvPr id="5" name="Рисунок 4" descr="paustovskiy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160" y="1857364"/>
            <a:ext cx="2047748" cy="294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4357688" y="2357438"/>
            <a:ext cx="4071937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omic Sans MS" pitchFamily="66" charset="0"/>
              </a:rPr>
              <a:t>Родился 19 (31) мая 1892 в Москве в семье железнодорожного статистика. Отец, по словам Паустовского, "был неисправимым мечтателем и протестантом", из-за чего постоянно менял места работы. После нескольких переездов семья поселилась в Киеве</a:t>
            </a:r>
          </a:p>
        </p:txBody>
      </p:sp>
      <p:pic>
        <p:nvPicPr>
          <p:cNvPr id="18434" name="Рисунок 2" descr="paustovskij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2214563"/>
            <a:ext cx="1905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1357313" y="4929188"/>
            <a:ext cx="65722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mic Sans MS" pitchFamily="66" charset="0"/>
              </a:rPr>
              <a:t>Паустовский учился в 1-й Киевской классической гимназии. Когда он был в шестом классе, отец оставил семью, и Паустовский был вынужден самостоятельно зарабатывать на жизнь и учебу репетиторством. </a:t>
            </a:r>
          </a:p>
        </p:txBody>
      </p:sp>
      <p:pic>
        <p:nvPicPr>
          <p:cNvPr id="3" name="Рисунок 2" descr="1b4eba70f7ac6a3df06fbd1d838d2ff3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500174"/>
            <a:ext cx="4476750" cy="301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214313" y="1285875"/>
            <a:ext cx="38576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mic Sans MS" pitchFamily="66" charset="0"/>
              </a:rPr>
              <a:t>По окончании гимназии Паустовский учился в Киевском университете, затем перевелся в Московский университет. Первая мировая война заставила его прервать учебу. Паустовский стал вожатым на московском трамвае, работал на санитарном поезде. В 1915 с полевым санитарным отрядом отступал вместе с русской армией по Польше и Белоруссии. </a:t>
            </a:r>
          </a:p>
        </p:txBody>
      </p:sp>
      <p:pic>
        <p:nvPicPr>
          <p:cNvPr id="3" name="Рисунок 2" descr="paustovskiy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825625"/>
            <a:ext cx="4000500" cy="308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5572125" y="2071688"/>
            <a:ext cx="31432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mic Sans MS" pitchFamily="66" charset="0"/>
              </a:rPr>
              <a:t>В последние годы жизни работал над большой автобиографической эпопеей "Повесть о жизни". 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К.Паустовский умер 14 июля 1968 в Тарусе, где и похоронен. 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3" name="Рисунок 2" descr="paustovskiy_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5" y="428625"/>
            <a:ext cx="5080000" cy="454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345</Words>
  <Application>Microsoft Office PowerPoint</Application>
  <PresentationFormat>Экран (4:3)</PresentationFormat>
  <Paragraphs>36</Paragraphs>
  <Slides>30</Slides>
  <Notes>0</Notes>
  <HiddenSlides>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Тема урока К.Г.Паустовский  «Стальное колечко».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К.Г.Паустовский «Стальное колечко». </dc:title>
  <dc:creator>1</dc:creator>
  <cp:lastModifiedBy>женя</cp:lastModifiedBy>
  <cp:revision>29</cp:revision>
  <dcterms:created xsi:type="dcterms:W3CDTF">2013-04-13T09:34:09Z</dcterms:created>
  <dcterms:modified xsi:type="dcterms:W3CDTF">2014-08-28T09:56:47Z</dcterms:modified>
</cp:coreProperties>
</file>