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52D33-AA68-4C2A-A6AC-16A554CA5325}" type="datetimeFigureOut">
              <a:rPr lang="ru-RU" smtClean="0"/>
              <a:pPr/>
              <a:t>22.07.2014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FCE1C-2733-4016-AF18-29056E4FEE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835696" y="980728"/>
            <a:ext cx="4963795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ПРЕЗЕНТАЦИЯ К УРОКУ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РУССКИЙ ЯЗЫК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1 КЛАСС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847" y="3140968"/>
            <a:ext cx="9032153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Предложение –группа слов, выражающих законченную мысль.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148064" y="5013176"/>
            <a:ext cx="376712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Составитель: Куртышова О.В.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учитель высшей категории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ГБОУ СОШ № 2003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1840" y="6021288"/>
            <a:ext cx="2334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Москва, 2014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434" name="Picture 2" descr="http://static9.depositphotos.com/1007989/1157/i/950/depositphotos_11570432-Clapping-Smile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4176464" cy="3385220"/>
          </a:xfrm>
          <a:prstGeom prst="rect">
            <a:avLst/>
          </a:prstGeom>
          <a:noFill/>
        </p:spPr>
      </p:pic>
      <p:pic>
        <p:nvPicPr>
          <p:cNvPr id="18436" name="Picture 4" descr="http://i111.piczo.com/view/3/r/d/u/m/7/w/s/b/u/j/t/img/i273980139_242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356992"/>
            <a:ext cx="3600400" cy="32443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9512" y="1988840"/>
            <a:ext cx="8676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цветы, первые, весной, распускаются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060848"/>
            <a:ext cx="7888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Весной распускаются первые цветы.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www.bummir.ru/imgp/N13740639027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1077" y="3589370"/>
            <a:ext cx="3895099" cy="27458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27584" y="188640"/>
            <a:ext cx="77048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ВЕСНА.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На улице наступила весна. Ласково светит солнышко. Зажурчали весёлые  ручейки. 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4221088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Весной распускаются первые цветы.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://im2-tub-ru.yandex.net/i?id=133891171-16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5019768"/>
            <a:ext cx="2450976" cy="183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15616" y="980728"/>
            <a:ext cx="6480720" cy="518457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Pour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4578" name="Picture 2" descr="http://content.foto.mail.ru/mail/alenadol2/_blogs/i-961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212976"/>
            <a:ext cx="3456384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59632" y="908720"/>
            <a:ext cx="744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А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844824"/>
            <a:ext cx="7024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В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2780928"/>
            <a:ext cx="8066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Д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3861048"/>
            <a:ext cx="6303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З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4725144"/>
            <a:ext cx="6222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у</a:t>
            </a:r>
            <a:endParaRPr lang="ru-RU" sz="7200" b="1" dirty="0">
              <a:solidFill>
                <a:srgbClr val="002060"/>
              </a:solidFill>
            </a:endParaRPr>
          </a:p>
        </p:txBody>
      </p:sp>
      <p:pic>
        <p:nvPicPr>
          <p:cNvPr id="12290" name="Picture 2" descr="http://im4-tub-ru.yandex.net/i?id=136622726-6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980728"/>
            <a:ext cx="1512168" cy="1134126"/>
          </a:xfrm>
          <a:prstGeom prst="rect">
            <a:avLst/>
          </a:prstGeom>
          <a:noFill/>
        </p:spPr>
      </p:pic>
      <p:pic>
        <p:nvPicPr>
          <p:cNvPr id="12292" name="Picture 4" descr="http://im4-tub-ru.yandex.net/i?id=136622726-6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2996952"/>
            <a:ext cx="1368153" cy="1026115"/>
          </a:xfrm>
          <a:prstGeom prst="rect">
            <a:avLst/>
          </a:prstGeom>
          <a:noFill/>
        </p:spPr>
      </p:pic>
      <p:pic>
        <p:nvPicPr>
          <p:cNvPr id="12294" name="Picture 6" descr="http://im4-tub-ru.yandex.net/i?id=136622726-6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88840"/>
            <a:ext cx="1544960" cy="1158720"/>
          </a:xfrm>
          <a:prstGeom prst="rect">
            <a:avLst/>
          </a:prstGeom>
          <a:noFill/>
        </p:spPr>
      </p:pic>
      <p:pic>
        <p:nvPicPr>
          <p:cNvPr id="12296" name="Picture 8" descr="http://im4-tub-ru.yandex.net/i?id=136622726-6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029658"/>
            <a:ext cx="1584176" cy="1188132"/>
          </a:xfrm>
          <a:prstGeom prst="rect">
            <a:avLst/>
          </a:prstGeom>
          <a:noFill/>
        </p:spPr>
      </p:pic>
      <p:pic>
        <p:nvPicPr>
          <p:cNvPr id="12298" name="Picture 10" descr="http://im4-tub-ru.yandex.net/i?id=136622726-6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013176"/>
            <a:ext cx="1440160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19672" y="1052736"/>
            <a:ext cx="52533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Ш Д ОК В С Б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3888" y="2132856"/>
            <a:ext cx="7825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7704" y="3284984"/>
            <a:ext cx="46554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 Д К В С Б</a:t>
            </a:r>
            <a:endParaRPr lang="ru-RU" sz="6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4509120"/>
            <a:ext cx="18456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endParaRPr lang="ru-RU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 descr="http://www.bummir.ru/imgp/N13740639027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8640"/>
            <a:ext cx="8064896" cy="63676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86" name="Picture 2" descr="http://img1.liveinternet.ru/images/attach/c/1/50/870/50870015_1257599665_Vorobey_domovuyy_Passer_domestic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48680"/>
            <a:ext cx="2838372" cy="2088231"/>
          </a:xfrm>
          <a:prstGeom prst="rect">
            <a:avLst/>
          </a:prstGeom>
          <a:noFill/>
        </p:spPr>
      </p:pic>
      <p:pic>
        <p:nvPicPr>
          <p:cNvPr id="16388" name="Picture 4" descr="http://img0.liveinternet.ru/images/attach/c/1/50/924/50924992_3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420888"/>
            <a:ext cx="2952328" cy="2104320"/>
          </a:xfrm>
          <a:prstGeom prst="rect">
            <a:avLst/>
          </a:prstGeom>
          <a:noFill/>
        </p:spPr>
      </p:pic>
      <p:pic>
        <p:nvPicPr>
          <p:cNvPr id="16390" name="Picture 6" descr="http://www.fotoregion.ru/data/media/2/soroka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365104"/>
            <a:ext cx="3024336" cy="187076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275856" y="908720"/>
            <a:ext cx="36014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5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БЕЙ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5696" y="2780928"/>
            <a:ext cx="31814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5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НА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4725144"/>
            <a:ext cx="31830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67744" y="1628800"/>
            <a:ext cx="45480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Воробей гнездо.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3212976"/>
            <a:ext cx="7818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Весной воробей строит новое гнездо.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i1.i.ua/prikol/pic/2/8/643582_6535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4005064"/>
            <a:ext cx="4536504" cy="244215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1916832"/>
            <a:ext cx="8630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Предложение выражает законченную мысль.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www.bummir.ru/imgp/N137406390273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861048"/>
            <a:ext cx="4032448" cy="2842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434" name="Picture 2" descr="http://static9.depositphotos.com/1007989/1157/i/950/depositphotos_11570432-Clapping-Smile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4176464" cy="3385220"/>
          </a:xfrm>
          <a:prstGeom prst="rect">
            <a:avLst/>
          </a:prstGeom>
          <a:noFill/>
        </p:spPr>
      </p:pic>
      <p:pic>
        <p:nvPicPr>
          <p:cNvPr id="18436" name="Picture 4" descr="http://i111.piczo.com/view/3/r/d/u/m/7/w/s/b/u/j/t/img/i273980139_242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356992"/>
            <a:ext cx="3600400" cy="32443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9458" name="Picture 2" descr="http://stat20.privet.ru/lr/0c0a53463910f8521ea2a1b02b43d59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7" y="187902"/>
            <a:ext cx="7416824" cy="64513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ic2.sc.chinaz.com/files/pic/pic9/201204/xpic39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27584" y="1556792"/>
            <a:ext cx="74168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На улице наступила весна.  Ласково светит солнышко.  Зажурчали весёлые ручейки.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3808" y="836712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ВЕСНА.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556792"/>
            <a:ext cx="6639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2060848"/>
            <a:ext cx="431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.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5896" y="2780928"/>
            <a:ext cx="4315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4921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36096" y="3501008"/>
            <a:ext cx="4315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.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71800" y="2276872"/>
            <a:ext cx="6431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924944"/>
            <a:ext cx="59022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96136" y="2996952"/>
            <a:ext cx="9220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ча</a:t>
            </a:r>
            <a:endParaRPr lang="ru-RU" sz="5400" dirty="0">
              <a:solidFill>
                <a:srgbClr val="003300"/>
              </a:solidFill>
            </a:endParaRPr>
          </a:p>
        </p:txBody>
      </p:sp>
      <p:pic>
        <p:nvPicPr>
          <p:cNvPr id="14" name="Picture 2" descr="http://www.bummir.ru/imgp/N13740639027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4581128"/>
            <a:ext cx="2998996" cy="21141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123</Words>
  <Application>Microsoft Office PowerPoint</Application>
  <PresentationFormat>Экран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DV6</dc:creator>
  <cp:lastModifiedBy>DV6</cp:lastModifiedBy>
  <cp:revision>14</cp:revision>
  <dcterms:created xsi:type="dcterms:W3CDTF">2014-03-26T15:39:26Z</dcterms:created>
  <dcterms:modified xsi:type="dcterms:W3CDTF">2014-07-22T14:12:42Z</dcterms:modified>
</cp:coreProperties>
</file>