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mid" ContentType="audio/unknown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2" r:id="rId4"/>
    <p:sldId id="258" r:id="rId5"/>
    <p:sldId id="263" r:id="rId6"/>
    <p:sldId id="264" r:id="rId7"/>
    <p:sldId id="259" r:id="rId8"/>
    <p:sldId id="260" r:id="rId9"/>
    <p:sldId id="265" r:id="rId10"/>
    <p:sldId id="266" r:id="rId11"/>
  </p:sldIdLst>
  <p:sldSz cx="9144000" cy="6858000" type="screen4x3"/>
  <p:notesSz cx="6858000" cy="9144000"/>
  <p:custDataLst>
    <p:tags r:id="rId12"/>
  </p:custDataLst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925" autoAdjust="0"/>
    <p:restoredTop sz="94660"/>
  </p:normalViewPr>
  <p:slideViewPr>
    <p:cSldViewPr>
      <p:cViewPr>
        <p:scale>
          <a:sx n="60" d="100"/>
          <a:sy n="60" d="100"/>
        </p:scale>
        <p:origin x="-396" y="24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рямоугольник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Скругленный прямоугольник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9AAE8-F685-49BF-B374-E14BF7DEAEAE}" type="datetimeFigureOut">
              <a:rPr lang="ru-RU" smtClean="0"/>
              <a:t>29.10.2014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308AFD0D-9EDC-4BEA-BFF9-6B593DF2FE63}" type="slidenum">
              <a:rPr lang="ru-RU" smtClean="0"/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9AAE8-F685-49BF-B374-E14BF7DEAEAE}" type="datetimeFigureOut">
              <a:rPr lang="ru-RU" smtClean="0"/>
              <a:t>29.10.2014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AFD0D-9EDC-4BEA-BFF9-6B593DF2FE6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9AAE8-F685-49BF-B374-E14BF7DEAEAE}" type="datetimeFigureOut">
              <a:rPr lang="ru-RU" smtClean="0"/>
              <a:t>29.10.2014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AFD0D-9EDC-4BEA-BFF9-6B593DF2FE6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9AAE8-F685-49BF-B374-E14BF7DEAEAE}" type="datetimeFigureOut">
              <a:rPr lang="ru-RU" smtClean="0"/>
              <a:t>29.10.2014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AFD0D-9EDC-4BEA-BFF9-6B593DF2FE63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Объект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Скругленный прямоугольник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9AAE8-F685-49BF-B374-E14BF7DEAEAE}" type="datetimeFigureOut">
              <a:rPr lang="ru-RU" smtClean="0"/>
              <a:t>29.10.2014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308AFD0D-9EDC-4BEA-BFF9-6B593DF2FE63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9AAE8-F685-49BF-B374-E14BF7DEAEAE}" type="datetimeFigureOut">
              <a:rPr lang="ru-RU" smtClean="0"/>
              <a:t>29.10.2014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AFD0D-9EDC-4BEA-BFF9-6B593DF2FE63}" type="slidenum">
              <a:rPr lang="ru-RU" smtClean="0"/>
              <a:t>‹#›</a:t>
            </a:fld>
            <a:endParaRPr lang="ru-RU"/>
          </a:p>
        </p:txBody>
      </p:sp>
      <p:sp>
        <p:nvSpPr>
          <p:cNvPr id="9" name="Объект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Объект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9AAE8-F685-49BF-B374-E14BF7DEAEAE}" type="datetimeFigureOut">
              <a:rPr lang="ru-RU" smtClean="0"/>
              <a:t>29.10.2014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AFD0D-9EDC-4BEA-BFF9-6B593DF2FE63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Объект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Объект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9AAE8-F685-49BF-B374-E14BF7DEAEAE}" type="datetimeFigureOut">
              <a:rPr lang="ru-RU" smtClean="0"/>
              <a:t>29.10.2014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AFD0D-9EDC-4BEA-BFF9-6B593DF2FE6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9AAE8-F685-49BF-B374-E14BF7DEAEAE}" type="datetimeFigureOut">
              <a:rPr lang="ru-RU" smtClean="0"/>
              <a:t>29.10.2014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AFD0D-9EDC-4BEA-BFF9-6B593DF2FE6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Скругленный прямоугольник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9AAE8-F685-49BF-B374-E14BF7DEAEAE}" type="datetimeFigureOut">
              <a:rPr lang="ru-RU" smtClean="0"/>
              <a:t>29.10.2014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AFD0D-9EDC-4BEA-BFF9-6B593DF2FE63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Объект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9AAE8-F685-49BF-B374-E14BF7DEAEAE}" type="datetimeFigureOut">
              <a:rPr lang="ru-RU" smtClean="0"/>
              <a:t>29.10.2014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308AFD0D-9EDC-4BEA-BFF9-6B593DF2FE63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оугольник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Скругленный прямоугольник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5D09AAE8-F685-49BF-B374-E14BF7DEAEAE}" type="datetimeFigureOut">
              <a:rPr lang="ru-RU" smtClean="0"/>
              <a:t>29.10.2014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308AFD0D-9EDC-4BEA-BFF9-6B593DF2FE63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jpg"/><Relationship Id="rId5" Type="http://schemas.openxmlformats.org/officeDocument/2006/relationships/image" Target="../media/image5.jpg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.mid"/><Relationship Id="rId1" Type="http://schemas.microsoft.com/office/2007/relationships/media" Target="../media/media1.mid"/><Relationship Id="rId5" Type="http://schemas.openxmlformats.org/officeDocument/2006/relationships/image" Target="../media/image8.png"/><Relationship Id="rId4" Type="http://schemas.openxmlformats.org/officeDocument/2006/relationships/image" Target="../media/image7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.mid"/><Relationship Id="rId1" Type="http://schemas.microsoft.com/office/2007/relationships/media" Target="../media/media1.mid"/><Relationship Id="rId6" Type="http://schemas.openxmlformats.org/officeDocument/2006/relationships/image" Target="../media/image8.png"/><Relationship Id="rId5" Type="http://schemas.openxmlformats.org/officeDocument/2006/relationships/image" Target="../media/image11.jpg"/><Relationship Id="rId4" Type="http://schemas.openxmlformats.org/officeDocument/2006/relationships/hyperlink" Target="http://ru.wikipedia.org/wiki/%D0%91%D1%83%D1%85%D0%B3%D0%B0%D0%BB%D1%82%D0%B5%D1%80%D1%81%D0%BA%D0%B8%D0%B9_%D1%83%D1%87%D1%91%D1%82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.mid"/><Relationship Id="rId1" Type="http://schemas.microsoft.com/office/2007/relationships/media" Target="../media/media1.mid"/><Relationship Id="rId5" Type="http://schemas.openxmlformats.org/officeDocument/2006/relationships/image" Target="../media/image8.png"/><Relationship Id="rId4" Type="http://schemas.openxmlformats.org/officeDocument/2006/relationships/image" Target="../media/image12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.mid"/><Relationship Id="rId1" Type="http://schemas.microsoft.com/office/2007/relationships/media" Target="../media/media1.mid"/><Relationship Id="rId5" Type="http://schemas.openxmlformats.org/officeDocument/2006/relationships/image" Target="../media/image8.png"/><Relationship Id="rId4" Type="http://schemas.openxmlformats.org/officeDocument/2006/relationships/image" Target="../media/image13.jp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g"/><Relationship Id="rId2" Type="http://schemas.openxmlformats.org/officeDocument/2006/relationships/hyperlink" Target="http://dic.academic.ru/dic.nsf/dic_fwords/10483/%D0%94%D0%98%D0%97%D0%90%D0%99%D0%9D%D0%95%D0%A0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79512" y="5589240"/>
            <a:ext cx="8964488" cy="1020688"/>
          </a:xfrm>
        </p:spPr>
        <p:txBody>
          <a:bodyPr>
            <a:normAutofit/>
          </a:bodyPr>
          <a:lstStyle/>
          <a:p>
            <a:r>
              <a:rPr lang="ru-RU" dirty="0" smtClean="0"/>
              <a:t>Презентацию подготовила </a:t>
            </a:r>
            <a:r>
              <a:rPr lang="ru-RU" dirty="0" err="1" smtClean="0"/>
              <a:t>Качурина</a:t>
            </a:r>
            <a:r>
              <a:rPr lang="ru-RU" dirty="0" smtClean="0"/>
              <a:t> Ирина Николаевна.</a:t>
            </a: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Игра «Строители»</a:t>
            </a:r>
            <a:endParaRPr lang="ru-RU" dirty="0"/>
          </a:p>
        </p:txBody>
      </p:sp>
      <p:sp>
        <p:nvSpPr>
          <p:cNvPr id="4" name="Подзаголовок 2"/>
          <p:cNvSpPr txBox="1">
            <a:spLocks/>
          </p:cNvSpPr>
          <p:nvPr/>
        </p:nvSpPr>
        <p:spPr>
          <a:xfrm>
            <a:off x="1187624" y="116632"/>
            <a:ext cx="6400800" cy="510344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 rtl="0" eaLnBrk="1" latinLnBrk="0" hangingPunct="1">
              <a:spcBef>
                <a:spcPts val="580"/>
              </a:spcBef>
              <a:buClr>
                <a:schemeClr val="accent1"/>
              </a:buClr>
              <a:buSzPct val="85000"/>
              <a:buFont typeface="Wingdings 2"/>
              <a:buNone/>
              <a:defRPr kumimoji="0" sz="2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1" latinLnBrk="0" hangingPunct="1">
              <a:spcBef>
                <a:spcPts val="370"/>
              </a:spcBef>
              <a:buClr>
                <a:schemeClr val="accent2"/>
              </a:buClr>
              <a:buSzPct val="85000"/>
              <a:buFont typeface="Wingdings 2"/>
              <a:buNone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SzPct val="85000"/>
              <a:buFont typeface="Wingdings 2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1" latinLnBrk="0" hangingPunct="1">
              <a:spcBef>
                <a:spcPts val="370"/>
              </a:spcBef>
              <a:buClr>
                <a:schemeClr val="accent3"/>
              </a:buClr>
              <a:buSzPct val="80000"/>
              <a:buFont typeface="Wingdings 2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1" latinLnBrk="0" hangingPunct="1">
              <a:spcBef>
                <a:spcPts val="370"/>
              </a:spcBef>
              <a:buClr>
                <a:schemeClr val="accent3"/>
              </a:buClr>
              <a:buFontTx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rtl="0" eaLnBrk="1" latinLnBrk="0" hangingPunct="1">
              <a:spcBef>
                <a:spcPts val="370"/>
              </a:spcBef>
              <a:buClr>
                <a:schemeClr val="accent3"/>
              </a:buClr>
              <a:buNone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rtl="0" eaLnBrk="1" latinLnBrk="0" hangingPunct="1">
              <a:spcBef>
                <a:spcPts val="370"/>
              </a:spcBef>
              <a:buClr>
                <a:schemeClr val="accent2"/>
              </a:buClr>
              <a:buNone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None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rtl="0" eaLnBrk="1" latinLnBrk="0" hangingPunct="1">
              <a:spcBef>
                <a:spcPts val="370"/>
              </a:spcBef>
              <a:buClr>
                <a:schemeClr val="accent2">
                  <a:tint val="60000"/>
                </a:schemeClr>
              </a:buClr>
              <a:buNone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dirty="0" smtClean="0"/>
              <a:t>ГБОУ СЛШ № 7 г. Москвы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78162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71600" y="404664"/>
            <a:ext cx="7772400" cy="45315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Интернет-ресурсы: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251520" y="836712"/>
            <a:ext cx="8435280" cy="6021288"/>
          </a:xfrm>
        </p:spPr>
        <p:txBody>
          <a:bodyPr>
            <a:normAutofit fontScale="92500" lnSpcReduction="10000"/>
          </a:bodyPr>
          <a:lstStyle/>
          <a:p>
            <a:r>
              <a:rPr lang="ru-RU" dirty="0" smtClean="0"/>
              <a:t>Бухгалтер - </a:t>
            </a:r>
            <a:r>
              <a:rPr lang="en-US" sz="1200" dirty="0"/>
              <a:t>https://www.google.ru/search?q=%D0%BA%D0%B0%D1%80%D1%82%D0%B8%D0%BD%D0%BA%D0%B0+%D0%BC%D0%B0%D1%88%D0%B8%D0%BD%D1%8B&amp;newwindow=1&amp;espv=2&amp;biw=819&amp;bih=430&amp;tbm=isch&amp;tbo=u&amp;source=univ&amp;sa=X&amp;ei=XsBQVK7DIoTQygOM1YCwDg&amp;ved=0CBsQsAQ#newwindow=1&amp;tbm=isch&amp;q=%D0%BA%D0%B0%D1%80%D1%82%D0%B8%D0%BD%D0%BA%D0%B0+%</a:t>
            </a:r>
            <a:r>
              <a:rPr lang="en-US" sz="1200" dirty="0" smtClean="0"/>
              <a:t>D0%B1%D1%83%D1%85%D0%B3%D0%B0%D0%BB%D1%82%D0%B5%D1%80</a:t>
            </a:r>
            <a:endParaRPr lang="ru-RU" sz="1200" dirty="0" smtClean="0"/>
          </a:p>
          <a:p>
            <a:r>
              <a:rPr lang="ru-RU" sz="1700" dirty="0" smtClean="0"/>
              <a:t>Архитектор </a:t>
            </a:r>
            <a:r>
              <a:rPr lang="ru-RU" sz="1200" dirty="0" smtClean="0"/>
              <a:t>- </a:t>
            </a:r>
            <a:r>
              <a:rPr lang="en-US" sz="1200" dirty="0"/>
              <a:t>https://www.google.ru/search?q=%D0%BA%D0%B0%D1%80%D1%82%D0%B8%D0%BD%D0%BA%D0%B0+%D0%BC%D0%B0%D1%88%D0%B8%D0%BD%D1%8B&amp;newwindow=1&amp;espv=2&amp;biw=819&amp;bih=430&amp;tbm=isch&amp;tbo=u&amp;source=univ&amp;sa=X&amp;ei=XsBQVK7DIoTQygOM1YCwDg&amp;ved=0CBsQsAQ#newwindow=1&amp;tbm=isch&amp;q=%D0%BA%D0%B0%D1%80%D1%82%D0%B8%D0%BD%D0%BA%D0%B0+%</a:t>
            </a:r>
            <a:r>
              <a:rPr lang="en-US" sz="1200" dirty="0" smtClean="0"/>
              <a:t>D0%B0%D1%80%D1%85%D0%B8%D1%82%D0%B5%D0%BA%D1%82%D0%BE%D1%80</a:t>
            </a:r>
            <a:endParaRPr lang="ru-RU" sz="1200" dirty="0" smtClean="0"/>
          </a:p>
          <a:p>
            <a:r>
              <a:rPr lang="ru-RU" sz="1700" dirty="0" smtClean="0"/>
              <a:t>Сварщик - </a:t>
            </a:r>
            <a:r>
              <a:rPr lang="en-US" sz="1200" dirty="0"/>
              <a:t>https://www.google.ru/search?q=%D0%BA%D0%B0%D1%80%D1%82%D0%B8%D0%BD%D0%BA%D0%B0+%D0%BC%D0%B0%D1%88%D0%B8%D0%BD%D1%8B&amp;newwindow=1&amp;espv=2&amp;biw=819&amp;bih=430&amp;tbm=isch&amp;tbo=u&amp;source=univ&amp;sa=X&amp;ei=XsBQVK7DIoTQygOM1YCwDg&amp;ved=0CBsQsAQ#newwindow=1&amp;tbm=isch&amp;q=%D0%BA%D0%B0%D1%80%D1%82%D0%B8%D0%BD%D0%BA%D0%B0+%</a:t>
            </a:r>
            <a:r>
              <a:rPr lang="en-US" sz="1200" dirty="0" smtClean="0"/>
              <a:t>D1%81%D0%B2%D0%B0%D1%80%D1%89%D0%B8%D0%BA</a:t>
            </a:r>
            <a:endParaRPr lang="ru-RU" sz="1200" dirty="0" smtClean="0"/>
          </a:p>
          <a:p>
            <a:r>
              <a:rPr lang="ru-RU" sz="1700" dirty="0" smtClean="0"/>
              <a:t>Каменщик </a:t>
            </a:r>
            <a:r>
              <a:rPr lang="ru-RU" sz="1200" dirty="0" smtClean="0"/>
              <a:t>- </a:t>
            </a:r>
            <a:r>
              <a:rPr lang="en-US" sz="1200" dirty="0"/>
              <a:t>https://www.google.ru/search?q=%D0%BA%D0%B0%D1%80%D1%82%D0%B8%D0%BD%D0%BA%D0%B0+%D0%BC%D0%B0%D1%88%D0%B8%D0%BD%D1%8B&amp;newwindow=1&amp;espv=2&amp;biw=819&amp;bih=430&amp;tbm=isch&amp;tbo=u&amp;source=univ&amp;sa=X&amp;ei=XsBQVK7DIoTQygOM1YCwDg&amp;ved=0CBsQsAQ#newwindow=1&amp;tbm=isch&amp;q=%D0%BA%D0%B0%D1%80%D1%82%D0%B8%D0%BD%D0%BA%D0%B0+%</a:t>
            </a:r>
            <a:r>
              <a:rPr lang="en-US" sz="1200" dirty="0" smtClean="0"/>
              <a:t>D0%BA%D0%B0%D0%BC%D0%B5%D0%BD%D1%89%D0%B8%D0%BA</a:t>
            </a:r>
            <a:endParaRPr lang="ru-RU" sz="1200" dirty="0" smtClean="0"/>
          </a:p>
          <a:p>
            <a:r>
              <a:rPr lang="ru-RU" sz="1700" dirty="0" smtClean="0"/>
              <a:t>Рабочий </a:t>
            </a:r>
            <a:r>
              <a:rPr lang="ru-RU" sz="1200" dirty="0" smtClean="0"/>
              <a:t>- </a:t>
            </a:r>
            <a:r>
              <a:rPr lang="en-US" sz="1200" dirty="0"/>
              <a:t>https://www.google.ru/search?q=%D0%BA%D0%B0%D1%80%D1%82%D0%B8%D0%BD%D0%BA%D0%B0+%D0%BC%D0%B0%D1%88%D0%B8%D0%BD%D1%8B&amp;newwindow=1&amp;espv=2&amp;biw=819&amp;bih=430&amp;tbm=isch&amp;tbo=u&amp;source=univ&amp;sa=X&amp;ei=XsBQVK7DIoTQygOM1YCwDg&amp;ved=0CBsQsAQ#newwindow=1&amp;tbm=isch&amp;q=%D0%BA%D0%B0%D1%80%D1%82%D0%B8%D0%BD%D0%BA%D0%B0+%D1%83%D0%BA%D0%BB%D0%B0%D0%B4%D1%87%D0%B8%D0%BA+%</a:t>
            </a:r>
            <a:r>
              <a:rPr lang="en-US" sz="1200" dirty="0" smtClean="0"/>
              <a:t>D0%BF%D0%BE%D0%BB%D0%BE%D0%B2</a:t>
            </a:r>
            <a:endParaRPr lang="ru-RU" sz="1200" dirty="0" smtClean="0"/>
          </a:p>
          <a:p>
            <a:r>
              <a:rPr lang="ru-RU" sz="1700" dirty="0" smtClean="0"/>
              <a:t>10 отличий - </a:t>
            </a:r>
            <a:r>
              <a:rPr lang="en-US" sz="1200" dirty="0"/>
              <a:t>https://www.google.ru/search?q=%D0%BA%D0%B0%D1%80%D1%82%D0%B8%D0%BD%D0%BA%D0%B0+%D0%BC%D0%B0%D1%88%D0%B8%D0%BD%D1%8B&amp;newwindow=1&amp;espv=2&amp;biw=819&amp;bih=430&amp;tbm=isch&amp;tbo=u&amp;source=univ&amp;sa=X&amp;ei=XsBQVK7DIoTQygOM1YCwDg&amp;ved=0CBsQsAQ#newwindow=1&amp;tbm=isch&amp;q=10+%D0%BE%D1%82%D0%BB%D0%B8%D1%87%D0%B8%D0%B9+%D0%BD%D0%B0%D0%B9%D0%B4%D0%B8</a:t>
            </a:r>
            <a:endParaRPr lang="ru-RU" sz="1200" dirty="0"/>
          </a:p>
        </p:txBody>
      </p:sp>
    </p:spTree>
    <p:extLst>
      <p:ext uri="{BB962C8B-B14F-4D97-AF65-F5344CB8AC3E}">
        <p14:creationId xmlns:p14="http://schemas.microsoft.com/office/powerpoint/2010/main" val="1482936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611560" y="692696"/>
            <a:ext cx="7772400" cy="1271863"/>
          </a:xfrm>
        </p:spPr>
        <p:txBody>
          <a:bodyPr>
            <a:normAutofit/>
          </a:bodyPr>
          <a:lstStyle/>
          <a:p>
            <a:r>
              <a:rPr lang="ru-RU" sz="3200" dirty="0" smtClean="0"/>
              <a:t>Строитель – профессия, связанная со строительством.</a:t>
            </a:r>
            <a:endParaRPr lang="ru-RU" sz="3200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80112" y="4771803"/>
            <a:ext cx="2555776" cy="1702147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0612" y="4834803"/>
            <a:ext cx="2508076" cy="1669438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88224" y="2684136"/>
            <a:ext cx="2195736" cy="1461994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4704" y="2492896"/>
            <a:ext cx="2335076" cy="1653234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35897" y="2537473"/>
            <a:ext cx="2116654" cy="16086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908807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683568" y="548680"/>
            <a:ext cx="7776864" cy="2088232"/>
          </a:xfrm>
        </p:spPr>
        <p:txBody>
          <a:bodyPr>
            <a:normAutofit/>
          </a:bodyPr>
          <a:lstStyle/>
          <a:p>
            <a:r>
              <a:rPr lang="ru-RU" sz="2800" dirty="0" smtClean="0"/>
              <a:t>Архитектор – квалифицированный специалист, который на профессиональной основе осуществляет архитектурное проектирование.</a:t>
            </a:r>
          </a:p>
        </p:txBody>
      </p:sp>
      <p:pic>
        <p:nvPicPr>
          <p:cNvPr id="2050" name="Picture 2" descr="C:\Users\Teacher1\Documents\занятие\открытый урок\Как-выбрать-«правильного»-архитектора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42389" y="2454424"/>
            <a:ext cx="3905313" cy="42564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MS900074331[1].mid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5714708" y="2149624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09745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3000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70609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solidFill>
                  <a:srgbClr val="FF0000"/>
                </a:solidFill>
              </a:rPr>
              <a:t>Архитекторы</a:t>
            </a:r>
            <a:endParaRPr lang="ru-RU" b="1" dirty="0">
              <a:solidFill>
                <a:srgbClr val="FF0000"/>
              </a:solidFill>
            </a:endParaRPr>
          </a:p>
        </p:txBody>
      </p:sp>
      <p:pic>
        <p:nvPicPr>
          <p:cNvPr id="4" name="Объект 3"/>
          <p:cNvPicPr>
            <a:picLocks noGrp="1" noChangeAspect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1484784"/>
            <a:ext cx="7056784" cy="5112568"/>
          </a:xfr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36296" y="2246412"/>
            <a:ext cx="1619250" cy="2247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09738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683568" y="404664"/>
            <a:ext cx="7772400" cy="1944216"/>
          </a:xfrm>
        </p:spPr>
        <p:txBody>
          <a:bodyPr/>
          <a:lstStyle/>
          <a:p>
            <a:r>
              <a:rPr lang="ru-RU" sz="2800" b="1" dirty="0" err="1"/>
              <a:t>Бухга́лтер</a:t>
            </a:r>
            <a:r>
              <a:rPr lang="ru-RU" sz="2800" dirty="0"/>
              <a:t> </a:t>
            </a:r>
            <a:r>
              <a:rPr lang="ru-RU" sz="2800" dirty="0" smtClean="0"/>
              <a:t> — </a:t>
            </a:r>
            <a:r>
              <a:rPr lang="ru-RU" sz="2800" dirty="0"/>
              <a:t>это специалист </a:t>
            </a:r>
            <a:r>
              <a:rPr lang="ru-RU" sz="2800" dirty="0" smtClean="0"/>
              <a:t>по </a:t>
            </a:r>
            <a:r>
              <a:rPr lang="ru-RU" sz="2800" dirty="0" smtClean="0">
                <a:hlinkClick r:id="rId4" tooltip="Бухгалтерский учёт"/>
              </a:rPr>
              <a:t>бухгалтерскому </a:t>
            </a:r>
            <a:r>
              <a:rPr lang="ru-RU" sz="2800" dirty="0">
                <a:hlinkClick r:id="rId4" tooltip="Бухгалтерский учёт"/>
              </a:rPr>
              <a:t>учёту</a:t>
            </a:r>
            <a:r>
              <a:rPr lang="ru-RU" sz="2800" dirty="0"/>
              <a:t>, работающий по системе учёта в соответствии с действующим </a:t>
            </a:r>
            <a:r>
              <a:rPr lang="ru-RU" sz="2800" dirty="0" smtClean="0"/>
              <a:t>законодательством.</a:t>
            </a:r>
          </a:p>
          <a:p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7704" y="2589717"/>
            <a:ext cx="4814799" cy="3611099"/>
          </a:xfrm>
          <a:prstGeom prst="rect">
            <a:avLst/>
          </a:prstGeom>
        </p:spPr>
      </p:pic>
      <p:pic>
        <p:nvPicPr>
          <p:cNvPr id="2" name="MS900074331[1].mid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6290455" y="5115508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89491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3000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539552" y="548680"/>
            <a:ext cx="8064896" cy="1944216"/>
          </a:xfrm>
        </p:spPr>
        <p:txBody>
          <a:bodyPr/>
          <a:lstStyle/>
          <a:p>
            <a:r>
              <a:rPr lang="ru-RU" sz="2800" dirty="0" err="1" smtClean="0"/>
              <a:t>Води́тель</a:t>
            </a:r>
            <a:r>
              <a:rPr lang="ru-RU" sz="2800" dirty="0"/>
              <a:t> или шофёр — человек, управляющий транспортным средством (автомобилем, повозкой, автобусом и др.).</a:t>
            </a:r>
          </a:p>
          <a:p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8448" y="2003242"/>
            <a:ext cx="4057600" cy="4057600"/>
          </a:xfrm>
          <a:prstGeom prst="rect">
            <a:avLst/>
          </a:prstGeom>
        </p:spPr>
      </p:pic>
      <p:pic>
        <p:nvPicPr>
          <p:cNvPr id="2" name="MS900074331[1].mid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5461248" y="502014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53255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3000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914400" y="332656"/>
            <a:ext cx="7772400" cy="2736304"/>
          </a:xfrm>
        </p:spPr>
        <p:txBody>
          <a:bodyPr/>
          <a:lstStyle/>
          <a:p>
            <a:r>
              <a:rPr lang="ru-RU" sz="2800" dirty="0"/>
              <a:t>Каменщик - это рабочий, участвующий в возведении и ремонте жилых домов, мостов, промышленных и других сооружений из природных и искусственных строительных </a:t>
            </a:r>
            <a:r>
              <a:rPr lang="ru-RU" sz="2800" dirty="0" smtClean="0"/>
              <a:t>материалов</a:t>
            </a:r>
            <a:r>
              <a:rPr lang="ru-RU" sz="2800" dirty="0"/>
              <a:t>.</a:t>
            </a:r>
            <a:r>
              <a:rPr lang="ru-RU" dirty="0"/>
              <a:t> </a:t>
            </a:r>
            <a:endParaRPr lang="ru-RU" dirty="0" smtClean="0"/>
          </a:p>
          <a:p>
            <a:pPr marL="0" indent="0">
              <a:buNone/>
            </a:pPr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35696" y="3140967"/>
            <a:ext cx="5472608" cy="3078343"/>
          </a:xfrm>
          <a:prstGeom prst="rect">
            <a:avLst/>
          </a:prstGeom>
        </p:spPr>
      </p:pic>
      <p:pic>
        <p:nvPicPr>
          <p:cNvPr id="2" name="MS900074331[1].mid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4339208" y="234888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59322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3000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899592" y="526992"/>
            <a:ext cx="7772400" cy="2558801"/>
          </a:xfrm>
        </p:spPr>
        <p:txBody>
          <a:bodyPr/>
          <a:lstStyle/>
          <a:p>
            <a:r>
              <a:rPr lang="ru-RU" sz="2800" b="1" dirty="0">
                <a:hlinkClick r:id="rId2"/>
              </a:rPr>
              <a:t>ДИЗАЙНЕР</a:t>
            </a:r>
            <a:r>
              <a:rPr lang="ru-RU" sz="2800" dirty="0"/>
              <a:t> </a:t>
            </a:r>
            <a:r>
              <a:rPr lang="ru-RU" sz="2800" dirty="0" smtClean="0"/>
              <a:t>—художник </a:t>
            </a:r>
            <a:r>
              <a:rPr lang="ru-RU" sz="2800" dirty="0"/>
              <a:t>конструктор, специалист по художественному проектированию эстетического облика промышленных изделий, оформлению интерьера.</a:t>
            </a:r>
          </a:p>
          <a:p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95736" y="3320988"/>
            <a:ext cx="4344144" cy="32581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76202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850106"/>
          </a:xfrm>
        </p:spPr>
        <p:txBody>
          <a:bodyPr>
            <a:normAutofit/>
          </a:bodyPr>
          <a:lstStyle/>
          <a:p>
            <a:pPr algn="ctr"/>
            <a:r>
              <a:rPr lang="ru-RU" sz="4400" b="1" dirty="0" smtClean="0">
                <a:solidFill>
                  <a:srgbClr val="FF0000"/>
                </a:solidFill>
              </a:rPr>
              <a:t>Найди 10 отличий</a:t>
            </a:r>
            <a:endParaRPr lang="ru-RU" sz="4400" b="1" dirty="0">
              <a:solidFill>
                <a:srgbClr val="FF0000"/>
              </a:solidFill>
            </a:endParaRPr>
          </a:p>
        </p:txBody>
      </p:sp>
      <p:pic>
        <p:nvPicPr>
          <p:cNvPr id="1026" name="Picture 2" descr="C:\Users\Teacher1\Documents\найди отличия\2.jpg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700807"/>
            <a:ext cx="8768955" cy="40747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98387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bb227f4d9c37283edee312657ce8c07fc324fcf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праведливость">
  <a:themeElements>
    <a:clrScheme name="Справедливость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Справедливость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Справедливость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167</TotalTime>
  <Words>154</Words>
  <Application>Microsoft Office PowerPoint</Application>
  <PresentationFormat>Экран (4:3)</PresentationFormat>
  <Paragraphs>18</Paragraphs>
  <Slides>10</Slides>
  <Notes>0</Notes>
  <HiddenSlides>0</HiddenSlides>
  <MMClips>4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Справедливость</vt:lpstr>
      <vt:lpstr>Игра «Строители»</vt:lpstr>
      <vt:lpstr>Презентация PowerPoint</vt:lpstr>
      <vt:lpstr>Презентация PowerPoint</vt:lpstr>
      <vt:lpstr>Архитекторы</vt:lpstr>
      <vt:lpstr>Презентация PowerPoint</vt:lpstr>
      <vt:lpstr>Презентация PowerPoint</vt:lpstr>
      <vt:lpstr>Презентация PowerPoint</vt:lpstr>
      <vt:lpstr>Презентация PowerPoint</vt:lpstr>
      <vt:lpstr>Найди 10 отличий</vt:lpstr>
      <vt:lpstr>Интернет-ресурсы: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Игра «Строители»</dc:title>
  <dc:creator>э-Пк</dc:creator>
  <cp:lastModifiedBy>э-Пк</cp:lastModifiedBy>
  <cp:revision>29</cp:revision>
  <dcterms:created xsi:type="dcterms:W3CDTF">2014-02-03T17:14:56Z</dcterms:created>
  <dcterms:modified xsi:type="dcterms:W3CDTF">2014-10-29T10:35:51Z</dcterms:modified>
</cp:coreProperties>
</file>