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Изготовление парусника из бисера</a:t>
            </a:r>
            <a:endParaRPr lang="ru-RU" b="1" dirty="0"/>
          </a:p>
        </p:txBody>
      </p:sp>
      <p:pic>
        <p:nvPicPr>
          <p:cNvPr id="3" name="Picture 3" descr="C:\Users\Пользователь\Desktop\Новая папка\DSC0527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556792"/>
            <a:ext cx="6869373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седьмого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  <a:endParaRPr lang="ru-RU" dirty="0"/>
          </a:p>
        </p:txBody>
      </p:sp>
      <p:pic>
        <p:nvPicPr>
          <p:cNvPr id="9220" name="Picture 4" descr="C:\Users\Пользователь\Desktop\Новая папка\DSC0525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9508" y="1628800"/>
            <a:ext cx="4718472" cy="3312368"/>
          </a:xfrm>
          <a:prstGeom prst="rect">
            <a:avLst/>
          </a:prstGeom>
          <a:noFill/>
        </p:spPr>
      </p:pic>
      <p:pic>
        <p:nvPicPr>
          <p:cNvPr id="9221" name="Picture 5" descr="C:\Users\Пользователь\Desktop\Новая папка\DSC0525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2120" y="2636912"/>
            <a:ext cx="2952328" cy="3936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восьмого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495800" cy="4857403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0242" name="Picture 2" descr="C:\Users\Пользователь\Desktop\Новая папка\DSC0525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504" y="1412776"/>
            <a:ext cx="4608512" cy="3291794"/>
          </a:xfrm>
          <a:prstGeom prst="rect">
            <a:avLst/>
          </a:prstGeom>
          <a:noFill/>
        </p:spPr>
      </p:pic>
      <p:pic>
        <p:nvPicPr>
          <p:cNvPr id="10243" name="Picture 3" descr="C:\Users\Пользователь\Desktop\Новая папка\DSC0525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6096" y="2612909"/>
            <a:ext cx="3096344" cy="41284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девятого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1266" name="Picture 2" descr="C:\Users\Пользователь\Desktop\Новая папка\DSC0525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628800"/>
            <a:ext cx="4388252" cy="2808312"/>
          </a:xfrm>
          <a:prstGeom prst="rect">
            <a:avLst/>
          </a:prstGeom>
          <a:noFill/>
        </p:spPr>
      </p:pic>
      <p:pic>
        <p:nvPicPr>
          <p:cNvPr id="11267" name="Picture 3" descr="C:\Users\Пользователь\Desktop\Новая папка\DSC0526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80078" y="2636912"/>
            <a:ext cx="3152362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десятого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2290" name="Picture 2" descr="C:\Users\Пользователь\Desktop\Новая папка\DSC0526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510" y="1556792"/>
            <a:ext cx="4554506" cy="3168352"/>
          </a:xfrm>
          <a:prstGeom prst="rect">
            <a:avLst/>
          </a:prstGeom>
          <a:noFill/>
        </p:spPr>
      </p:pic>
      <p:pic>
        <p:nvPicPr>
          <p:cNvPr id="12291" name="Picture 3" descr="C:\Users\Пользователь\Desktop\Новая папка\DSC0526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78988" y="2708920"/>
            <a:ext cx="3181444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Изготовление одиннадцатого ряда</a:t>
            </a:r>
            <a:endParaRPr lang="ru-RU" b="1" dirty="0"/>
          </a:p>
        </p:txBody>
      </p:sp>
      <p:pic>
        <p:nvPicPr>
          <p:cNvPr id="13314" name="Picture 2" descr="C:\Users\Пользователь\Desktop\Новая папка\DSC0526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556792"/>
            <a:ext cx="4536504" cy="3185666"/>
          </a:xfrm>
          <a:prstGeom prst="rect">
            <a:avLst/>
          </a:prstGeom>
          <a:noFill/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0" name="Picture 3" descr="C:\Users\Пользователь\Desktop\Новая папка\DSC0526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64088" y="2636912"/>
            <a:ext cx="3158414" cy="39604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b="1" dirty="0" smtClean="0"/>
              <a:t>Изготовление двенадцатого ряда</a:t>
            </a:r>
            <a:endParaRPr lang="ru-RU" b="1" dirty="0"/>
          </a:p>
        </p:txBody>
      </p:sp>
      <p:pic>
        <p:nvPicPr>
          <p:cNvPr id="14338" name="Picture 2" descr="C:\Users\Пользователь\Desktop\Новая папка\DSC0526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7524" y="1628800"/>
            <a:ext cx="4644516" cy="3096344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495800" cy="4857403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8" name="Picture 3" descr="C:\Users\Пользователь\Desktop\Новая папка\DSC0526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8104" y="2728559"/>
            <a:ext cx="3096344" cy="3940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ru-RU" b="1" dirty="0" smtClean="0"/>
              <a:t>Изготовление тринадцатого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5362" name="Picture 2" descr="C:\Users\Пользователь\Desktop\Новая папка\DSC0526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0040" y="1751640"/>
            <a:ext cx="4139952" cy="3477560"/>
          </a:xfrm>
          <a:prstGeom prst="rect">
            <a:avLst/>
          </a:prstGeom>
          <a:noFill/>
        </p:spPr>
      </p:pic>
      <p:pic>
        <p:nvPicPr>
          <p:cNvPr id="15363" name="Picture 3" descr="C:\Users\Пользователь\Desktop\Новая папка\DSC0526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36096" y="2736304"/>
            <a:ext cx="3202695" cy="3861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Изготовление четырнадцатого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495800" cy="4857403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</a:p>
          <a:p>
            <a:endParaRPr lang="ru-RU" dirty="0"/>
          </a:p>
        </p:txBody>
      </p:sp>
      <p:pic>
        <p:nvPicPr>
          <p:cNvPr id="16386" name="Picture 2" descr="C:\Users\Пользователь\Desktop\Новая папка\DSC0526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772816"/>
            <a:ext cx="4536504" cy="3315138"/>
          </a:xfrm>
          <a:prstGeom prst="rect">
            <a:avLst/>
          </a:prstGeom>
          <a:noFill/>
        </p:spPr>
      </p:pic>
      <p:pic>
        <p:nvPicPr>
          <p:cNvPr id="16387" name="Picture 3" descr="C:\Users\Пользователь\Desktop\Новая папка\DSC0527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47656" y="2317741"/>
            <a:ext cx="3096344" cy="43516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Закрепление проволоки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132856"/>
            <a:ext cx="4038600" cy="3993307"/>
          </a:xfrm>
        </p:spPr>
        <p:txBody>
          <a:bodyPr/>
          <a:lstStyle/>
          <a:p>
            <a:r>
              <a:rPr lang="ru-RU" dirty="0" smtClean="0"/>
              <a:t>Пропустить проволоку между рядами два раза.</a:t>
            </a:r>
          </a:p>
          <a:p>
            <a:r>
              <a:rPr lang="ru-RU" dirty="0" smtClean="0"/>
              <a:t>Проверить качество закрепления.</a:t>
            </a:r>
          </a:p>
          <a:p>
            <a:r>
              <a:rPr lang="ru-RU" dirty="0" smtClean="0"/>
              <a:t>Отрезать проволоку.</a:t>
            </a:r>
            <a:endParaRPr lang="ru-RU" dirty="0"/>
          </a:p>
        </p:txBody>
      </p:sp>
      <p:pic>
        <p:nvPicPr>
          <p:cNvPr id="17410" name="Picture 2" descr="C:\Users\Пользователь\Desktop\Новая папка\DSC0527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665312"/>
            <a:ext cx="4355976" cy="4355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Организация рабочего места</a:t>
            </a:r>
            <a:endParaRPr lang="ru-RU" b="1" dirty="0"/>
          </a:p>
        </p:txBody>
      </p:sp>
      <p:pic>
        <p:nvPicPr>
          <p:cNvPr id="18434" name="Picture 2" descr="C:\Users\Пользователь\Desktop\Новая папка\DSC0527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1196752"/>
            <a:ext cx="7199957" cy="5451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первого ряда</a:t>
            </a:r>
            <a:endParaRPr lang="ru-RU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8200" y="1124744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 на проволоку по схеме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9" name="Picture 2" descr="C:\Users\Пользователь\Desktop\Новая папка\DSC0523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5378177" y="1614714"/>
            <a:ext cx="2232247" cy="4852712"/>
          </a:xfrm>
          <a:prstGeom prst="rect">
            <a:avLst/>
          </a:prstGeom>
          <a:noFill/>
        </p:spPr>
      </p:pic>
      <p:pic>
        <p:nvPicPr>
          <p:cNvPr id="2051" name="Picture 3" descr="C:\Users\Пользователь\Desktop\Новая папка\DSC0523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 rot="5400000">
            <a:off x="744777" y="1171552"/>
            <a:ext cx="3528392" cy="45869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второго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067944" y="1268760"/>
            <a:ext cx="5076056" cy="4857403"/>
          </a:xfrm>
        </p:spPr>
        <p:txBody>
          <a:bodyPr/>
          <a:lstStyle/>
          <a:p>
            <a:r>
              <a:rPr lang="ru-RU" dirty="0" smtClean="0"/>
              <a:t>Набрать бисер второго ряда на проволоку</a:t>
            </a:r>
            <a:endParaRPr lang="ru-RU" dirty="0"/>
          </a:p>
        </p:txBody>
      </p:sp>
      <p:pic>
        <p:nvPicPr>
          <p:cNvPr id="3074" name="Picture 2" descr="C:\Users\Пользователь\Desktop\Новая папка\DSC0523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 rot="5400000">
            <a:off x="683566" y="1484787"/>
            <a:ext cx="3240364" cy="3960440"/>
          </a:xfrm>
          <a:prstGeom prst="rect">
            <a:avLst/>
          </a:prstGeom>
          <a:noFill/>
        </p:spPr>
      </p:pic>
      <p:pic>
        <p:nvPicPr>
          <p:cNvPr id="3076" name="Picture 4" descr="C:\Users\Пользователь\Desktop\Новая папка\DSC0524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63688" y="4024012"/>
            <a:ext cx="7128792" cy="25013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ru-RU" b="1" dirty="0" smtClean="0"/>
              <a:t>Изготовление второго ряда</a:t>
            </a: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ru-RU" dirty="0" smtClean="0"/>
              <a:t>Отправить проволоки навстречу друг другу, уложить второй ряд на первый</a:t>
            </a:r>
            <a:endParaRPr lang="ru-RU" dirty="0"/>
          </a:p>
        </p:txBody>
      </p:sp>
      <p:pic>
        <p:nvPicPr>
          <p:cNvPr id="8" name="Picture 2" descr="C:\Users\Пользователь\Desktop\Новая папка\DSC0524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344079"/>
            <a:ext cx="4211960" cy="3650366"/>
          </a:xfrm>
          <a:prstGeom prst="rect">
            <a:avLst/>
          </a:prstGeom>
          <a:noFill/>
        </p:spPr>
      </p:pic>
      <p:pic>
        <p:nvPicPr>
          <p:cNvPr id="4099" name="Picture 3" descr="C:\Users\Пользователь\Desktop\Новая папка\DSC0524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45986" y="2348879"/>
            <a:ext cx="4698014" cy="3598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третьего ряда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495800" cy="4857403"/>
          </a:xfrm>
        </p:spPr>
        <p:txBody>
          <a:bodyPr/>
          <a:lstStyle/>
          <a:p>
            <a:r>
              <a:rPr lang="ru-RU" dirty="0" smtClean="0"/>
              <a:t>Набрать бисер по схеме, отправить проволоку навстречу друг другу</a:t>
            </a:r>
            <a:endParaRPr lang="ru-RU" dirty="0"/>
          </a:p>
        </p:txBody>
      </p:sp>
      <p:pic>
        <p:nvPicPr>
          <p:cNvPr id="5122" name="Picture 2" descr="C:\Users\Пользователь\Desktop\Новая папка\DSC0524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844823"/>
            <a:ext cx="4536505" cy="3375021"/>
          </a:xfrm>
          <a:prstGeom prst="rect">
            <a:avLst/>
          </a:prstGeom>
          <a:noFill/>
        </p:spPr>
      </p:pic>
      <p:pic>
        <p:nvPicPr>
          <p:cNvPr id="5124" name="Picture 4" descr="C:\Users\Пользователь\Desktop\Новая папка\DSC0524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064" y="3212976"/>
            <a:ext cx="3168352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четвёртого ряда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495800" cy="4857403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  <a:endParaRPr lang="ru-RU" dirty="0"/>
          </a:p>
        </p:txBody>
      </p:sp>
      <p:pic>
        <p:nvPicPr>
          <p:cNvPr id="6146" name="Picture 2" descr="C:\Users\Пользователь\Desktop\Новая папка\DSC0524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1700809"/>
            <a:ext cx="4796992" cy="3744416"/>
          </a:xfrm>
          <a:prstGeom prst="rect">
            <a:avLst/>
          </a:prstGeom>
          <a:noFill/>
        </p:spPr>
      </p:pic>
      <p:pic>
        <p:nvPicPr>
          <p:cNvPr id="6148" name="Picture 4" descr="C:\Users\Пользователь\Desktop\Новая папка\DSC052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080" y="2675428"/>
            <a:ext cx="3240360" cy="39939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пятого ряда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  <a:endParaRPr lang="ru-RU" dirty="0"/>
          </a:p>
        </p:txBody>
      </p:sp>
      <p:pic>
        <p:nvPicPr>
          <p:cNvPr id="7170" name="Picture 2" descr="C:\Users\Пользователь\Desktop\Новая папка\DSC0525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0911" y="1700808"/>
            <a:ext cx="4458593" cy="3312368"/>
          </a:xfrm>
          <a:prstGeom prst="rect">
            <a:avLst/>
          </a:prstGeom>
          <a:noFill/>
        </p:spPr>
      </p:pic>
      <p:pic>
        <p:nvPicPr>
          <p:cNvPr id="7171" name="Picture 3" descr="C:\Users\Пользователь\Desktop\Новая папка\DSC0525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40199" y="2564904"/>
            <a:ext cx="3780273" cy="4149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Изготовление шестого ряда</a:t>
            </a:r>
            <a:endParaRPr lang="ru-RU" b="1" dirty="0"/>
          </a:p>
        </p:txBody>
      </p:sp>
      <p:pic>
        <p:nvPicPr>
          <p:cNvPr id="8194" name="Picture 2" descr="C:\Users\Пользователь\Desktop\Новая папка\DSC0525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628800"/>
            <a:ext cx="4435693" cy="3168352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495800" cy="4929411"/>
          </a:xfrm>
        </p:spPr>
        <p:txBody>
          <a:bodyPr/>
          <a:lstStyle/>
          <a:p>
            <a:r>
              <a:rPr lang="ru-RU" dirty="0" smtClean="0"/>
              <a:t>Набрать бисер, отправить проволоку навстречу друг другу</a:t>
            </a:r>
            <a:endParaRPr lang="ru-RU" dirty="0"/>
          </a:p>
        </p:txBody>
      </p:sp>
      <p:pic>
        <p:nvPicPr>
          <p:cNvPr id="8" name="Picture 3" descr="C:\Users\Пользователь\Desktop\Новая папка\DSC0525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8064" y="2647991"/>
            <a:ext cx="3672408" cy="42373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189</Words>
  <Application>Microsoft Office PowerPoint</Application>
  <PresentationFormat>Экран (4:3)</PresentationFormat>
  <Paragraphs>36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Изготовление парусника из бисера</vt:lpstr>
      <vt:lpstr>Организация рабочего места</vt:lpstr>
      <vt:lpstr>Изготовление первого ряда</vt:lpstr>
      <vt:lpstr>Изготовление второго ряда</vt:lpstr>
      <vt:lpstr>Изготовление второго ряда</vt:lpstr>
      <vt:lpstr>Изготовление третьего ряда</vt:lpstr>
      <vt:lpstr>Изготовление четвёртого ряда</vt:lpstr>
      <vt:lpstr>Изготовление пятого ряда</vt:lpstr>
      <vt:lpstr>Изготовление шестого ряда</vt:lpstr>
      <vt:lpstr>Изготовление седьмого ряда</vt:lpstr>
      <vt:lpstr>Изготовление восьмого ряда</vt:lpstr>
      <vt:lpstr>Изготовление девятого ряда</vt:lpstr>
      <vt:lpstr>Изготовление десятого ряда</vt:lpstr>
      <vt:lpstr>Изготовление одиннадцатого ряда</vt:lpstr>
      <vt:lpstr>Изготовление двенадцатого ряда</vt:lpstr>
      <vt:lpstr>Изготовление тринадцатого ряда</vt:lpstr>
      <vt:lpstr>Изготовление четырнадцатого ряда</vt:lpstr>
      <vt:lpstr>Закрепление проволоки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Изготовление парусника</dc:title>
  <dc:creator>Пользователь</dc:creator>
  <cp:lastModifiedBy>re</cp:lastModifiedBy>
  <cp:revision>17</cp:revision>
  <dcterms:created xsi:type="dcterms:W3CDTF">2014-04-18T14:44:13Z</dcterms:created>
  <dcterms:modified xsi:type="dcterms:W3CDTF">2014-12-12T12:16:25Z</dcterms:modified>
</cp:coreProperties>
</file>