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Изготовление кулона</a:t>
            </a:r>
            <a:br>
              <a:rPr lang="ru-RU" sz="4000" b="1" dirty="0" smtClean="0"/>
            </a:br>
            <a:r>
              <a:rPr lang="ru-RU" sz="4000" b="1" dirty="0" smtClean="0"/>
              <a:t> с орнаментом </a:t>
            </a:r>
            <a:br>
              <a:rPr lang="ru-RU" sz="4000" b="1" dirty="0" smtClean="0"/>
            </a:br>
            <a:r>
              <a:rPr lang="ru-RU" sz="4000" b="1" dirty="0" smtClean="0"/>
              <a:t>в технике </a:t>
            </a:r>
            <a:br>
              <a:rPr lang="ru-RU" sz="4000" b="1" dirty="0" smtClean="0"/>
            </a:br>
            <a:r>
              <a:rPr lang="ru-RU" sz="4000" b="1" dirty="0" smtClean="0"/>
              <a:t>ажурная сетка «ромбы»</a:t>
            </a:r>
            <a:br>
              <a:rPr lang="ru-RU" sz="4000" b="1" dirty="0" smtClean="0"/>
            </a:b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ru-RU" dirty="0" smtClean="0"/>
              <a:t>Восьмой ряд</a:t>
            </a:r>
            <a:endParaRPr lang="ru-RU" dirty="0"/>
          </a:p>
        </p:txBody>
      </p:sp>
      <p:pic>
        <p:nvPicPr>
          <p:cNvPr id="8194" name="Picture 2" descr="E:\хом\Бисер-ханты\4.jpg"/>
          <p:cNvPicPr>
            <a:picLocks noChangeAspect="1" noChangeArrowheads="1"/>
          </p:cNvPicPr>
          <p:nvPr/>
        </p:nvPicPr>
        <p:blipFill>
          <a:blip r:embed="rId2" cstate="print"/>
          <a:srcRect t="54200"/>
          <a:stretch>
            <a:fillRect/>
          </a:stretch>
        </p:blipFill>
        <p:spPr bwMode="auto">
          <a:xfrm>
            <a:off x="2195736" y="1126823"/>
            <a:ext cx="3898902" cy="5614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/>
          <a:lstStyle/>
          <a:p>
            <a:pPr algn="ctr"/>
            <a:r>
              <a:rPr lang="ru-RU" dirty="0" smtClean="0"/>
              <a:t>Девятый ряд</a:t>
            </a:r>
            <a:endParaRPr lang="ru-RU" dirty="0"/>
          </a:p>
        </p:txBody>
      </p:sp>
      <p:pic>
        <p:nvPicPr>
          <p:cNvPr id="9218" name="Picture 2" descr="E:\хом\Бисер-ханты\5.jpg"/>
          <p:cNvPicPr>
            <a:picLocks noChangeAspect="1" noChangeArrowheads="1"/>
          </p:cNvPicPr>
          <p:nvPr/>
        </p:nvPicPr>
        <p:blipFill>
          <a:blip r:embed="rId2" cstate="print"/>
          <a:srcRect t="3801" b="51050"/>
          <a:stretch>
            <a:fillRect/>
          </a:stretch>
        </p:blipFill>
        <p:spPr bwMode="auto">
          <a:xfrm>
            <a:off x="2214267" y="1351393"/>
            <a:ext cx="4085925" cy="5246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/>
          <a:lstStyle/>
          <a:p>
            <a:pPr algn="ctr"/>
            <a:r>
              <a:rPr lang="ru-RU" dirty="0" smtClean="0"/>
              <a:t>Десятый ряд</a:t>
            </a:r>
            <a:endParaRPr lang="ru-RU" dirty="0"/>
          </a:p>
        </p:txBody>
      </p:sp>
      <p:pic>
        <p:nvPicPr>
          <p:cNvPr id="10242" name="Picture 2" descr="E:\хом\Бисер-ханты\5.jpg"/>
          <p:cNvPicPr>
            <a:picLocks noChangeAspect="1" noChangeArrowheads="1"/>
          </p:cNvPicPr>
          <p:nvPr/>
        </p:nvPicPr>
        <p:blipFill>
          <a:blip r:embed="rId2" cstate="print"/>
          <a:srcRect t="54200"/>
          <a:stretch>
            <a:fillRect/>
          </a:stretch>
        </p:blipFill>
        <p:spPr bwMode="auto">
          <a:xfrm>
            <a:off x="2483768" y="1628800"/>
            <a:ext cx="398001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ru-RU" dirty="0" smtClean="0"/>
              <a:t>Одиннадцатый ряд</a:t>
            </a:r>
            <a:endParaRPr lang="ru-RU" dirty="0"/>
          </a:p>
        </p:txBody>
      </p:sp>
      <p:pic>
        <p:nvPicPr>
          <p:cNvPr id="11266" name="Picture 2" descr="E:\хом\Бисер-ханты\6.jpg"/>
          <p:cNvPicPr>
            <a:picLocks noChangeAspect="1" noChangeArrowheads="1"/>
          </p:cNvPicPr>
          <p:nvPr/>
        </p:nvPicPr>
        <p:blipFill>
          <a:blip r:embed="rId2" cstate="print"/>
          <a:srcRect t="3801" b="52100"/>
          <a:stretch>
            <a:fillRect/>
          </a:stretch>
        </p:blipFill>
        <p:spPr bwMode="auto">
          <a:xfrm>
            <a:off x="1907704" y="1340767"/>
            <a:ext cx="4680520" cy="5404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ru-RU" dirty="0" smtClean="0"/>
              <a:t>Двенадцатый ряд</a:t>
            </a:r>
            <a:endParaRPr lang="ru-RU" dirty="0"/>
          </a:p>
        </p:txBody>
      </p:sp>
      <p:pic>
        <p:nvPicPr>
          <p:cNvPr id="12290" name="Picture 2" descr="E:\хом\Бисер-ханты\6.jpg"/>
          <p:cNvPicPr>
            <a:picLocks noChangeAspect="1" noChangeArrowheads="1"/>
          </p:cNvPicPr>
          <p:nvPr/>
        </p:nvPicPr>
        <p:blipFill>
          <a:blip r:embed="rId2" cstate="print"/>
          <a:srcRect t="54839"/>
          <a:stretch>
            <a:fillRect/>
          </a:stretch>
        </p:blipFill>
        <p:spPr bwMode="auto">
          <a:xfrm>
            <a:off x="2051720" y="1340768"/>
            <a:ext cx="4665658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ru-RU" dirty="0" smtClean="0"/>
              <a:t>Тринадцатый ряд</a:t>
            </a:r>
            <a:endParaRPr lang="ru-RU" dirty="0"/>
          </a:p>
        </p:txBody>
      </p:sp>
      <p:pic>
        <p:nvPicPr>
          <p:cNvPr id="13314" name="Picture 2" descr="E:\хом\Бисер-ханты\7.jpg"/>
          <p:cNvPicPr>
            <a:picLocks noChangeAspect="1" noChangeArrowheads="1"/>
          </p:cNvPicPr>
          <p:nvPr/>
        </p:nvPicPr>
        <p:blipFill>
          <a:blip r:embed="rId2" cstate="print"/>
          <a:srcRect t="3801" b="53150"/>
          <a:stretch>
            <a:fillRect/>
          </a:stretch>
        </p:blipFill>
        <p:spPr bwMode="auto">
          <a:xfrm>
            <a:off x="1835696" y="1306139"/>
            <a:ext cx="5112568" cy="5321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ru-RU" dirty="0" smtClean="0"/>
              <a:t>Четырнадцатый ряд</a:t>
            </a:r>
            <a:endParaRPr lang="ru-RU" dirty="0"/>
          </a:p>
        </p:txBody>
      </p:sp>
      <p:pic>
        <p:nvPicPr>
          <p:cNvPr id="14338" name="Picture 2" descr="E:\хом\Бисер-ханты\7.jpg"/>
          <p:cNvPicPr>
            <a:picLocks noChangeAspect="1" noChangeArrowheads="1"/>
          </p:cNvPicPr>
          <p:nvPr/>
        </p:nvPicPr>
        <p:blipFill>
          <a:blip r:embed="rId2" cstate="print"/>
          <a:srcRect t="54200"/>
          <a:stretch>
            <a:fillRect/>
          </a:stretch>
        </p:blipFill>
        <p:spPr bwMode="auto">
          <a:xfrm>
            <a:off x="1907704" y="1340768"/>
            <a:ext cx="498225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ru-RU" dirty="0" smtClean="0"/>
              <a:t>Пятнадцатый ряд</a:t>
            </a:r>
            <a:endParaRPr lang="ru-RU" dirty="0"/>
          </a:p>
        </p:txBody>
      </p:sp>
      <p:pic>
        <p:nvPicPr>
          <p:cNvPr id="15362" name="Picture 2" descr="E:\хом\Бисер-ханты\8.jpg"/>
          <p:cNvPicPr>
            <a:picLocks noChangeAspect="1" noChangeArrowheads="1"/>
          </p:cNvPicPr>
          <p:nvPr/>
        </p:nvPicPr>
        <p:blipFill>
          <a:blip r:embed="rId2" cstate="print"/>
          <a:srcRect t="3801" b="51050"/>
          <a:stretch>
            <a:fillRect/>
          </a:stretch>
        </p:blipFill>
        <p:spPr bwMode="auto">
          <a:xfrm>
            <a:off x="1756203" y="1240128"/>
            <a:ext cx="5480093" cy="5285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pPr algn="ctr"/>
            <a:r>
              <a:rPr lang="ru-RU" dirty="0" smtClean="0"/>
              <a:t>Шестнадцатый ряд</a:t>
            </a:r>
            <a:endParaRPr lang="ru-RU" dirty="0"/>
          </a:p>
        </p:txBody>
      </p:sp>
      <p:pic>
        <p:nvPicPr>
          <p:cNvPr id="16386" name="Picture 2" descr="E:\хом\Бисер-ханты\8.jpg"/>
          <p:cNvPicPr>
            <a:picLocks noChangeAspect="1" noChangeArrowheads="1"/>
          </p:cNvPicPr>
          <p:nvPr/>
        </p:nvPicPr>
        <p:blipFill>
          <a:blip r:embed="rId2" cstate="print"/>
          <a:srcRect t="55250"/>
          <a:stretch>
            <a:fillRect/>
          </a:stretch>
        </p:blipFill>
        <p:spPr bwMode="auto">
          <a:xfrm>
            <a:off x="1547664" y="1268760"/>
            <a:ext cx="569638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ru-RU" dirty="0" smtClean="0"/>
              <a:t>Семнадцатый ряд</a:t>
            </a:r>
            <a:endParaRPr lang="ru-RU" dirty="0"/>
          </a:p>
        </p:txBody>
      </p:sp>
      <p:pic>
        <p:nvPicPr>
          <p:cNvPr id="17410" name="Picture 2" descr="E:\хом\Бисер-ханты\9.jpg"/>
          <p:cNvPicPr>
            <a:picLocks noChangeAspect="1" noChangeArrowheads="1"/>
          </p:cNvPicPr>
          <p:nvPr/>
        </p:nvPicPr>
        <p:blipFill>
          <a:blip r:embed="rId2" cstate="print"/>
          <a:srcRect t="3801" b="50000"/>
          <a:stretch>
            <a:fillRect/>
          </a:stretch>
        </p:blipFill>
        <p:spPr bwMode="auto">
          <a:xfrm>
            <a:off x="1326944" y="1268760"/>
            <a:ext cx="583734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34932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Материалы:</a:t>
            </a:r>
            <a:br>
              <a:rPr lang="ru-RU" sz="7200" dirty="0" smtClean="0"/>
            </a:br>
            <a:r>
              <a:rPr lang="ru-RU" sz="4400" dirty="0" smtClean="0"/>
              <a:t>бисер</a:t>
            </a:r>
            <a:br>
              <a:rPr lang="ru-RU" sz="4400" dirty="0" smtClean="0"/>
            </a:br>
            <a:r>
              <a:rPr lang="ru-RU" sz="4400" dirty="0" smtClean="0"/>
              <a:t>нитки</a:t>
            </a:r>
            <a:br>
              <a:rPr lang="ru-RU" sz="4400" dirty="0" smtClean="0"/>
            </a:br>
            <a:r>
              <a:rPr lang="ru-RU" sz="4400" dirty="0" smtClean="0"/>
              <a:t>иголка</a:t>
            </a:r>
            <a:br>
              <a:rPr lang="ru-RU" sz="4400" dirty="0" smtClean="0"/>
            </a:br>
            <a:r>
              <a:rPr lang="ru-RU" sz="4400" dirty="0" smtClean="0"/>
              <a:t>ножницы</a:t>
            </a:r>
            <a:br>
              <a:rPr lang="ru-RU" sz="4400" dirty="0" smtClean="0"/>
            </a:br>
            <a:r>
              <a:rPr lang="ru-RU" sz="4400" dirty="0" smtClean="0"/>
              <a:t>схема</a:t>
            </a:r>
            <a:br>
              <a:rPr lang="ru-RU" sz="4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ru-RU" dirty="0" smtClean="0"/>
              <a:t>Восемнадцатый ряд</a:t>
            </a:r>
            <a:endParaRPr lang="ru-RU" dirty="0"/>
          </a:p>
        </p:txBody>
      </p:sp>
      <p:pic>
        <p:nvPicPr>
          <p:cNvPr id="18434" name="Picture 2" descr="E:\хом\Бисер-ханты\9.jpg"/>
          <p:cNvPicPr>
            <a:picLocks noChangeAspect="1" noChangeArrowheads="1"/>
          </p:cNvPicPr>
          <p:nvPr/>
        </p:nvPicPr>
        <p:blipFill>
          <a:blip r:embed="rId2" cstate="print"/>
          <a:srcRect t="56300"/>
          <a:stretch>
            <a:fillRect/>
          </a:stretch>
        </p:blipFill>
        <p:spPr bwMode="auto">
          <a:xfrm>
            <a:off x="1187624" y="1340768"/>
            <a:ext cx="6284288" cy="5499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Девятнадцатый ряд</a:t>
            </a:r>
            <a:br>
              <a:rPr lang="ru-RU" dirty="0" smtClean="0"/>
            </a:br>
            <a:r>
              <a:rPr lang="ru-RU" dirty="0" smtClean="0"/>
              <a:t>двадцатый ряд</a:t>
            </a:r>
            <a:endParaRPr lang="ru-RU" dirty="0"/>
          </a:p>
        </p:txBody>
      </p:sp>
      <p:pic>
        <p:nvPicPr>
          <p:cNvPr id="19458" name="Picture 2" descr="E:\хом\Бисер-ханты\10.jpg"/>
          <p:cNvPicPr>
            <a:picLocks noChangeAspect="1" noChangeArrowheads="1"/>
          </p:cNvPicPr>
          <p:nvPr/>
        </p:nvPicPr>
        <p:blipFill>
          <a:blip r:embed="rId2" cstate="print"/>
          <a:srcRect t="9746" b="2806"/>
          <a:stretch>
            <a:fillRect/>
          </a:stretch>
        </p:blipFill>
        <p:spPr bwMode="auto">
          <a:xfrm>
            <a:off x="1475656" y="1506465"/>
            <a:ext cx="5400600" cy="535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2529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 готовом кулоне выполнить цепочку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396992"/>
          </a:xfrm>
        </p:spPr>
        <p:txBody>
          <a:bodyPr/>
          <a:lstStyle/>
          <a:p>
            <a:pPr algn="ctr"/>
            <a:r>
              <a:rPr lang="ru-RU" dirty="0" smtClean="0"/>
              <a:t>Спасибо за работу!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83152" cy="102072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Первый ряд</a:t>
            </a:r>
            <a:endParaRPr lang="ru-RU" sz="4800" dirty="0"/>
          </a:p>
        </p:txBody>
      </p:sp>
      <p:pic>
        <p:nvPicPr>
          <p:cNvPr id="2051" name="Picture 3" descr="E:\хом\Бисер-ханты\1.jpg"/>
          <p:cNvPicPr>
            <a:picLocks noChangeAspect="1" noChangeArrowheads="1"/>
          </p:cNvPicPr>
          <p:nvPr/>
        </p:nvPicPr>
        <p:blipFill>
          <a:blip r:embed="rId2" cstate="print"/>
          <a:srcRect t="4200" r="25676" b="50000"/>
          <a:stretch>
            <a:fillRect/>
          </a:stretch>
        </p:blipFill>
        <p:spPr bwMode="auto">
          <a:xfrm>
            <a:off x="2915816" y="1844824"/>
            <a:ext cx="2808312" cy="4763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Второй ряд</a:t>
            </a:r>
            <a:endParaRPr lang="ru-RU" sz="4800" dirty="0"/>
          </a:p>
        </p:txBody>
      </p:sp>
      <p:pic>
        <p:nvPicPr>
          <p:cNvPr id="3" name="Picture 2" descr="E:\хом\Бисер-ханты\1.jpg"/>
          <p:cNvPicPr>
            <a:picLocks noChangeAspect="1" noChangeArrowheads="1"/>
          </p:cNvPicPr>
          <p:nvPr/>
        </p:nvPicPr>
        <p:blipFill>
          <a:blip r:embed="rId2" cstate="print"/>
          <a:srcRect t="55250"/>
          <a:stretch>
            <a:fillRect/>
          </a:stretch>
        </p:blipFill>
        <p:spPr bwMode="auto">
          <a:xfrm>
            <a:off x="2555776" y="1680109"/>
            <a:ext cx="3816424" cy="4701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Третий ряд</a:t>
            </a:r>
            <a:endParaRPr lang="ru-RU" sz="4000" dirty="0"/>
          </a:p>
        </p:txBody>
      </p:sp>
      <p:pic>
        <p:nvPicPr>
          <p:cNvPr id="3074" name="Picture 2" descr="E:\хом\Бисер-ханты\2.jpg"/>
          <p:cNvPicPr>
            <a:picLocks noChangeAspect="1" noChangeArrowheads="1"/>
          </p:cNvPicPr>
          <p:nvPr/>
        </p:nvPicPr>
        <p:blipFill>
          <a:blip r:embed="rId2" cstate="print"/>
          <a:srcRect t="3801" b="51050"/>
          <a:stretch>
            <a:fillRect/>
          </a:stretch>
        </p:blipFill>
        <p:spPr bwMode="auto">
          <a:xfrm>
            <a:off x="2627784" y="1533486"/>
            <a:ext cx="3384376" cy="491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/>
          <a:lstStyle/>
          <a:p>
            <a:pPr algn="ctr"/>
            <a:r>
              <a:rPr lang="ru-RU" dirty="0" smtClean="0"/>
              <a:t>Четвёртый ряд</a:t>
            </a:r>
            <a:endParaRPr lang="ru-RU" dirty="0"/>
          </a:p>
        </p:txBody>
      </p:sp>
      <p:pic>
        <p:nvPicPr>
          <p:cNvPr id="4098" name="Picture 2" descr="E:\хом\Бисер-ханты\2.jpg"/>
          <p:cNvPicPr>
            <a:picLocks noChangeAspect="1" noChangeArrowheads="1"/>
          </p:cNvPicPr>
          <p:nvPr/>
        </p:nvPicPr>
        <p:blipFill>
          <a:blip r:embed="rId2" cstate="print"/>
          <a:srcRect t="54200"/>
          <a:stretch>
            <a:fillRect/>
          </a:stretch>
        </p:blipFill>
        <p:spPr bwMode="auto">
          <a:xfrm>
            <a:off x="2555776" y="1461159"/>
            <a:ext cx="3513263" cy="5180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ru-RU" dirty="0" smtClean="0"/>
              <a:t>Пятый ряд</a:t>
            </a:r>
            <a:endParaRPr lang="ru-RU" dirty="0"/>
          </a:p>
        </p:txBody>
      </p:sp>
      <p:pic>
        <p:nvPicPr>
          <p:cNvPr id="5122" name="Picture 2" descr="E:\хом\Бисер-ханты\3.jpg"/>
          <p:cNvPicPr>
            <a:picLocks noChangeAspect="1" noChangeArrowheads="1"/>
          </p:cNvPicPr>
          <p:nvPr/>
        </p:nvPicPr>
        <p:blipFill>
          <a:blip r:embed="rId2" cstate="print"/>
          <a:srcRect t="4851" b="52100"/>
          <a:stretch>
            <a:fillRect/>
          </a:stretch>
        </p:blipFill>
        <p:spPr bwMode="auto">
          <a:xfrm>
            <a:off x="2624827" y="1268760"/>
            <a:ext cx="3963397" cy="5401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/>
          <a:lstStyle/>
          <a:p>
            <a:pPr algn="ctr"/>
            <a:r>
              <a:rPr lang="ru-RU" dirty="0" smtClean="0"/>
              <a:t>Шестой ряд</a:t>
            </a:r>
            <a:endParaRPr lang="ru-RU" dirty="0"/>
          </a:p>
        </p:txBody>
      </p:sp>
      <p:pic>
        <p:nvPicPr>
          <p:cNvPr id="6146" name="Picture 2" descr="E:\хом\Бисер-ханты\3.jpg"/>
          <p:cNvPicPr>
            <a:picLocks noChangeAspect="1" noChangeArrowheads="1"/>
          </p:cNvPicPr>
          <p:nvPr/>
        </p:nvPicPr>
        <p:blipFill>
          <a:blip r:embed="rId2" cstate="print"/>
          <a:srcRect t="55250"/>
          <a:stretch>
            <a:fillRect/>
          </a:stretch>
        </p:blipFill>
        <p:spPr bwMode="auto">
          <a:xfrm>
            <a:off x="2627784" y="1556792"/>
            <a:ext cx="3589259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ru-RU" dirty="0" smtClean="0"/>
              <a:t>Седьмой ряд</a:t>
            </a:r>
            <a:endParaRPr lang="ru-RU" dirty="0"/>
          </a:p>
        </p:txBody>
      </p:sp>
      <p:pic>
        <p:nvPicPr>
          <p:cNvPr id="7170" name="Picture 2" descr="E:\хом\Бисер-ханты\4.jpg"/>
          <p:cNvPicPr>
            <a:picLocks noChangeAspect="1" noChangeArrowheads="1"/>
          </p:cNvPicPr>
          <p:nvPr/>
        </p:nvPicPr>
        <p:blipFill>
          <a:blip r:embed="rId2" cstate="print"/>
          <a:srcRect t="3801" b="52100"/>
          <a:stretch>
            <a:fillRect/>
          </a:stretch>
        </p:blipFill>
        <p:spPr bwMode="auto">
          <a:xfrm>
            <a:off x="2411760" y="1205806"/>
            <a:ext cx="3888432" cy="539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</TotalTime>
  <Words>51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Изготовление кулона  с орнаментом  в технике  ажурная сетка «ромбы» </vt:lpstr>
      <vt:lpstr>Материалы: бисер нитки иголка ножницы схема  </vt:lpstr>
      <vt:lpstr>Первый ряд</vt:lpstr>
      <vt:lpstr>Второй ряд</vt:lpstr>
      <vt:lpstr>Третий ряд</vt:lpstr>
      <vt:lpstr>Четвёртый ряд</vt:lpstr>
      <vt:lpstr>Пятый ряд</vt:lpstr>
      <vt:lpstr>Шестой ряд</vt:lpstr>
      <vt:lpstr>Седьмой ряд</vt:lpstr>
      <vt:lpstr>Восьмой ряд</vt:lpstr>
      <vt:lpstr>Девятый ряд</vt:lpstr>
      <vt:lpstr>Десятый ряд</vt:lpstr>
      <vt:lpstr>Одиннадцатый ряд</vt:lpstr>
      <vt:lpstr>Двенадцатый ряд</vt:lpstr>
      <vt:lpstr>Тринадцатый ряд</vt:lpstr>
      <vt:lpstr>Четырнадцатый ряд</vt:lpstr>
      <vt:lpstr>Пятнадцатый ряд</vt:lpstr>
      <vt:lpstr>Шестнадцатый ряд</vt:lpstr>
      <vt:lpstr>Семнадцатый ряд</vt:lpstr>
      <vt:lpstr>Восемнадцатый ряд</vt:lpstr>
      <vt:lpstr>Девятнадцатый ряд двадцатый ряд</vt:lpstr>
      <vt:lpstr>На готовом кулоне выполнить цепочку</vt:lpstr>
      <vt:lpstr>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кулона  с орнаментом  в технике  ажурная сетка «ромбы» </dc:title>
  <dc:creator>Пользователь</dc:creator>
  <cp:lastModifiedBy>Пользователь</cp:lastModifiedBy>
  <cp:revision>6</cp:revision>
  <dcterms:created xsi:type="dcterms:W3CDTF">2014-10-31T07:17:57Z</dcterms:created>
  <dcterms:modified xsi:type="dcterms:W3CDTF">2014-10-31T08:10:02Z</dcterms:modified>
</cp:coreProperties>
</file>