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98" r:id="rId4"/>
    <p:sldId id="264" r:id="rId5"/>
    <p:sldId id="265" r:id="rId6"/>
    <p:sldId id="266" r:id="rId7"/>
    <p:sldId id="267" r:id="rId8"/>
    <p:sldId id="268" r:id="rId9"/>
    <p:sldId id="269" r:id="rId10"/>
    <p:sldId id="29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94" r:id="rId26"/>
    <p:sldId id="295" r:id="rId27"/>
    <p:sldId id="296" r:id="rId28"/>
    <p:sldId id="297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E062885-D9B2-45B7-B7A9-208AC95B23EC}" type="datetimeFigureOut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E962F5-F326-4D21-88FA-7FCA74A968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669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A82A8-120E-4377-8643-D699F004E295}" type="datetimeFigureOut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F0B84-EC46-4192-9323-C027C04B5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551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FD666-C287-4B7A-96B0-E47C84EABCC2}" type="datetimeFigureOut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C644B-7E36-4513-8E04-A5C05EA974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363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6F429-AADB-4DCA-BFBF-696184116991}" type="datetimeFigureOut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1E327-EB6B-4F43-B00F-6FB59F0162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08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E2717D-DDA3-4FCB-8802-4C0F888E1338}" type="datetimeFigureOut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888481-1B41-4BF0-8578-72905BBC9C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055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C3767-DEB2-4CC3-AD3D-3907BCD44A21}" type="datetimeFigureOut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94579-3D9F-4911-9A65-B7FA389486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925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CEE5B-0915-46FC-B474-6A33845E81B5}" type="datetimeFigureOut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2BA20-F6BD-4CBA-A4D3-B72288E6D1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424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8B54F-B9BC-4C86-B6D5-BFDF25AC54B4}" type="datetimeFigureOut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63F3C-C070-473D-BFC0-F66BF9469E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268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CFB3F61-DC47-420A-B584-691F7D7F117D}" type="datetimeFigureOut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78AE7C-C6EA-4732-B2D0-CB07CBC568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262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7B3BD-1FC2-4547-9F1D-43BCFA6A338A}" type="datetimeFigureOut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1E2DF-AB22-4C10-80E9-C06FEE078F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185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D5E4264-E499-46AF-A428-DE6FC8512B74}" type="datetimeFigureOut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BA3EE3-1309-42FB-B749-8C83BD0B34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350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en-US" alt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8E56282-D16C-4717-80CB-2CD2EF09C78B}" type="datetimeFigureOut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F29645D7-2E43-424B-A44C-30F5F5B27D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66" r:id="rId2"/>
    <p:sldLayoutId id="2147483774" r:id="rId3"/>
    <p:sldLayoutId id="2147483767" r:id="rId4"/>
    <p:sldLayoutId id="2147483768" r:id="rId5"/>
    <p:sldLayoutId id="2147483769" r:id="rId6"/>
    <p:sldLayoutId id="2147483775" r:id="rId7"/>
    <p:sldLayoutId id="2147483770" r:id="rId8"/>
    <p:sldLayoutId id="2147483776" r:id="rId9"/>
    <p:sldLayoutId id="2147483771" r:id="rId10"/>
    <p:sldLayoutId id="21474837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&#1042;&#1072;&#1083;&#1077;&#1088;&#1080;&#1081;%20&#1050;&#1080;&#1082;&#1090;&#1072;%20(&#1060;&#1088;&#1077;&#1089;&#1082;&#1080;%20&#1057;&#1086;&#1092;&#1080;&#1080;%20&#1050;&#1080;&#1077;&#1074;&#1089;&#1082;&#1086;&#1081;)%20-%20&#1052;&#1091;&#1079;&#1099;&#1082;&#1072;&#1085;&#1090;.mp3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&#1069;&#1084;&#1080;&#1083;&#1100;%20&#1043;&#1080;&#1083;&#1077;&#1083;&#1100;&#1089;%20-%20&#1041;&#1072;&#1093;%20-%20&#1047;&#1080;&#1083;&#1086;&#1090;&#1080;%20&#1055;&#1088;&#1077;&#1083;&#1102;&#1076;&#1080;&#1103;%20&#1089;&#1080;%20&#1084;&#1080;&#1085;&#1086;&#1088;.mp3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1&amp;text=%D0%BA%D0%B0%D1%80%D1%82%D0%B8%D0%BD%D1%8B%20%D0%9C%D0%93%D0%9D%D0%9E%D0%92%D0%95%D0%9D%D0%AC%D0%AF%20%D0%9F%D0%A0%D0%98%D0%A0%D0%9E%D0%94%D0%AB&amp;fp=1&amp;pos=53&amp;uinfo=w" TargetMode="External"/><Relationship Id="rId2" Type="http://schemas.openxmlformats.org/officeDocument/2006/relationships/hyperlink" Target="http://images.yandex.ru/yandsearch?p=2&amp;text=&#1082;&#1072;&#1088;&#1090;&#1080;&#1085;&#1099;%20&#1044;&#1045;&#1058;&#1048;&amp;fp=2&amp;pos=68&amp;uinfo=ww-1007-wh-652-fw-78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images.yandex.ru/yandsearch?text=&#1082;&#1072;&#1088;&#1090;&#1080;&#1085;&#1099;%20&#1057;&#1058;&#1040;&#1056;&#1048;&#1050;&#1056;%20&#1048;%20&#1042;&#1053;&#1059;&#1050;&#1048;&amp;fp=0&amp;pos=12&amp;uinfo=ww-100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13" y="1820863"/>
            <a:ext cx="7772400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Запечатленные мгновенья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772400" cy="914400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Открытый бинарный урок в 7 «Б» классе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учитель литературы Н. М. </a:t>
            </a:r>
            <a:r>
              <a:rPr lang="ru-RU" dirty="0" err="1" smtClean="0"/>
              <a:t>Гречановская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учитель МХК М.Б. Круглова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1857375" y="1285875"/>
            <a:ext cx="5500688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en-US" sz="3200">
                <a:latin typeface="Times New Roman" pitchFamily="18" charset="0"/>
                <a:cs typeface="Times New Roman" pitchFamily="18" charset="0"/>
              </a:rPr>
              <a:t>Творческая работа </a:t>
            </a:r>
            <a:endParaRPr lang="ru-RU" altLang="en-US" sz="280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en-US" sz="28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en-US" sz="2800">
                <a:latin typeface="Times New Roman" pitchFamily="18" charset="0"/>
                <a:cs typeface="Times New Roman" pitchFamily="18" charset="0"/>
              </a:rPr>
              <a:t> Написать сочинение - миниатюру на тему «Мгновения жизни».</a:t>
            </a: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1785938" y="4143375"/>
            <a:ext cx="5214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en-US">
                <a:hlinkClick r:id="rId2" action="ppaction://hlinkfile"/>
              </a:rPr>
              <a:t>Фрески Софии  Киевской - Кикта</a:t>
            </a:r>
            <a:endParaRPr lang="ru-RU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929188"/>
            <a:ext cx="8183562" cy="6762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i="1" dirty="0" smtClean="0">
                <a:hlinkClick r:id="rId2" action="ppaction://hlinkfile"/>
              </a:rPr>
              <a:t>ВСМОТРИТЕСЬ И ВСЛУШАЙТЕСЬ</a:t>
            </a:r>
            <a:endParaRPr lang="ru-RU" b="1" i="1" dirty="0"/>
          </a:p>
        </p:txBody>
      </p:sp>
      <p:sp>
        <p:nvSpPr>
          <p:cNvPr id="16387" name="Текст 2"/>
          <p:cNvSpPr>
            <a:spLocks noGrp="1"/>
          </p:cNvSpPr>
          <p:nvPr>
            <p:ph type="body" idx="1"/>
          </p:nvPr>
        </p:nvSpPr>
        <p:spPr>
          <a:xfrm>
            <a:off x="468313" y="5624513"/>
            <a:ext cx="8183562" cy="420687"/>
          </a:xfrm>
        </p:spPr>
        <p:txBody>
          <a:bodyPr/>
          <a:lstStyle/>
          <a:p>
            <a:pPr marR="0" eaLnBrk="1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B95C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ukrainaincognita.com/sites/default/files/u3/vrubel_bogomat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214290"/>
            <a:ext cx="4738688" cy="6599260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8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cinematic.emo.su/artistic/kartina/zakaz-kartin/8975634/8765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0"/>
            <a:ext cx="4710113" cy="6500813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8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iranonair.com/images2/Painting%20Kodakan/iranonair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8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krestiki.wmsite.ru/_mod_files/ce_images/shemy_2/daj_ja_tebja_pocaluju_2_640x4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8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g.beatrisa.ru/forums/monthly_11_2008/user27/post5898_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8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g.beatrisa.ru/forums/monthly_11_2008/user27/post5903_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8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g0.liveinternet.ru/images/attach/c/2/67/748/67748069_1292097648_painting_children_kjb_DonaldZolan_49BestFriends_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8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g.beatrisa.ru/forums/monthly_11_2008/user27/post5905_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8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6"/>
          <p:cNvSpPr txBox="1">
            <a:spLocks noChangeArrowheads="1"/>
          </p:cNvSpPr>
          <p:nvPr/>
        </p:nvSpPr>
        <p:spPr bwMode="auto">
          <a:xfrm>
            <a:off x="1357313" y="1000125"/>
            <a:ext cx="6500812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en-US" sz="2800">
                <a:latin typeface="Times New Roman" pitchFamily="18" charset="0"/>
                <a:cs typeface="Times New Roman" pitchFamily="18" charset="0"/>
              </a:rPr>
              <a:t>За мигом – миг. За шагом –шаг</a:t>
            </a:r>
          </a:p>
          <a:p>
            <a:pPr eaLnBrk="1" hangingPunct="1"/>
            <a:r>
              <a:rPr lang="ru-RU" altLang="en-US" sz="2800">
                <a:latin typeface="Times New Roman" pitchFamily="18" charset="0"/>
                <a:cs typeface="Times New Roman" pitchFamily="18" charset="0"/>
              </a:rPr>
              <a:t>Впадайте в изумленье,</a:t>
            </a:r>
          </a:p>
          <a:p>
            <a:pPr eaLnBrk="1" hangingPunct="1"/>
            <a:r>
              <a:rPr lang="ru-RU" altLang="en-US" sz="2800">
                <a:latin typeface="Times New Roman" pitchFamily="18" charset="0"/>
                <a:cs typeface="Times New Roman" pitchFamily="18" charset="0"/>
              </a:rPr>
              <a:t>Все будет так – и все не так</a:t>
            </a:r>
          </a:p>
          <a:p>
            <a:pPr eaLnBrk="1" hangingPunct="1"/>
            <a:r>
              <a:rPr lang="ru-RU" altLang="en-US" sz="2800">
                <a:latin typeface="Times New Roman" pitchFamily="18" charset="0"/>
                <a:cs typeface="Times New Roman" pitchFamily="18" charset="0"/>
              </a:rPr>
              <a:t>Через одно мгновенье.</a:t>
            </a:r>
          </a:p>
          <a:p>
            <a:pPr eaLnBrk="1" hangingPunct="1"/>
            <a:r>
              <a:rPr lang="ru-RU" altLang="en-US" sz="2800">
                <a:latin typeface="Times New Roman" pitchFamily="18" charset="0"/>
                <a:cs typeface="Times New Roman" pitchFamily="18" charset="0"/>
              </a:rPr>
              <a:t>                        Вадим Шефнер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files.germany.ru/wwwthreads/files/2248-15710962-47206866_1249583457_09156a8db05540131bce45f5056baa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8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persian-star.net/1389/9/10/artpaint/0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9775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g1.liveinternet.ru/images/attach/c/2/67/102/67102630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80238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mg.beatrisa.ru/forums/monthly_11_2008/user27/post5907_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2450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g.beatrisa.ru/forums/monthly_11_2008/user27/post5905_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8013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g32.imageshack.us/img32/7421/129070160717ilhamvere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0"/>
            <a:ext cx="9058275" cy="6858000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risk.ru/i/post/33/33005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0"/>
            <a:ext cx="9288463" cy="6858000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static.eva.ru/eva/200001-210000/209694/contest/1879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xtreme.ws/uploads/posts/2011-03/1299069200_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29712" cy="6858000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artoko.de/Bilder/Kunst/slides/KREMBRANDT0005X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5453063" cy="6980238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img.velvet.by/files/resize/userfiles/4467/fet_1-450x6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4286250" cy="5810250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500063" y="5143500"/>
            <a:ext cx="2643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Фет А.А.</a:t>
            </a:r>
          </a:p>
        </p:txBody>
      </p:sp>
      <p:pic>
        <p:nvPicPr>
          <p:cNvPr id="54276" name="Picture 4" descr="http://img0.liveinternet.ru/images/attach/c/4/79/521/79521774_4505656_5973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342" y="0"/>
            <a:ext cx="4737658" cy="5786454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sim-art.ru/images/artists/35/479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0"/>
            <a:ext cx="7932737" cy="6858000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s44.radikal.ru/i105/0812/d2/eb03ffcedc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0"/>
            <a:ext cx="9253538" cy="6858000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img1.liveinternet.ru/images/foto/b/3/979/3236979/f_184822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98" y="0"/>
            <a:ext cx="5438775" cy="6765925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artvedia.ru/upload/f0_36120777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0"/>
            <a:ext cx="5805487" cy="6858000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http://www.design-warez.ru/uploads/posts/2009-04/1240403139_1237493829_an-old-man-and-his-grand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25" y="0"/>
            <a:ext cx="5080000" cy="6858000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img.readtiger.com/wkp/ru/The_Favorite_by_Georgios_Iakovidi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107950"/>
            <a:ext cx="5041900" cy="6750050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img1.liveinternet.ru/images/attach/c/0/31/52/31052351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0"/>
            <a:ext cx="4964112" cy="6858000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evrofilm.com/wp-content/uploads/2010/05/cc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19050"/>
            <a:ext cx="6953250" cy="6838950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800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Прямоугольник 1"/>
          <p:cNvSpPr>
            <a:spLocks noChangeArrowheads="1"/>
          </p:cNvSpPr>
          <p:nvPr/>
        </p:nvSpPr>
        <p:spPr bwMode="auto">
          <a:xfrm>
            <a:off x="2286000" y="2428875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hlinkClick r:id="rId2"/>
              </a:rPr>
              <a:t>http://images.yandex.ru/yandsearch?p=2&amp;text=</a:t>
            </a:r>
            <a:r>
              <a:rPr lang="ru-RU" altLang="en-US">
                <a:hlinkClick r:id="rId2"/>
              </a:rPr>
              <a:t>картины%20ДЕТИ&amp;</a:t>
            </a:r>
            <a:r>
              <a:rPr lang="en-US" altLang="en-US">
                <a:hlinkClick r:id="rId2"/>
              </a:rPr>
              <a:t>fp=2&amp;pos=68&amp;uinfo=ww-1007-wh-652-fw-78</a:t>
            </a:r>
            <a:endParaRPr lang="ru-RU" altLang="en-US"/>
          </a:p>
        </p:txBody>
      </p:sp>
      <p:sp>
        <p:nvSpPr>
          <p:cNvPr id="44035" name="Прямоугольник 2"/>
          <p:cNvSpPr>
            <a:spLocks noChangeArrowheads="1"/>
          </p:cNvSpPr>
          <p:nvPr/>
        </p:nvSpPr>
        <p:spPr bwMode="auto">
          <a:xfrm>
            <a:off x="2286000" y="1428750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hlinkClick r:id="rId3"/>
              </a:rPr>
              <a:t>http://images.yandex.ru/yandsearch?p=1&amp;text=</a:t>
            </a:r>
            <a:r>
              <a:rPr lang="ru-RU" altLang="en-US">
                <a:hlinkClick r:id="rId3"/>
              </a:rPr>
              <a:t>картины%20МГНОВЕНЬЯ%20ПРИРОДЫ&amp;</a:t>
            </a:r>
            <a:r>
              <a:rPr lang="en-US" altLang="en-US">
                <a:hlinkClick r:id="rId3"/>
              </a:rPr>
              <a:t>fp=1&amp;pos=53&amp;uinfo=w</a:t>
            </a:r>
            <a:endParaRPr lang="ru-RU" altLang="en-US"/>
          </a:p>
        </p:txBody>
      </p:sp>
      <p:sp>
        <p:nvSpPr>
          <p:cNvPr id="44036" name="Прямоугольник 3"/>
          <p:cNvSpPr>
            <a:spLocks noChangeArrowheads="1"/>
          </p:cNvSpPr>
          <p:nvPr/>
        </p:nvSpPr>
        <p:spPr bwMode="auto">
          <a:xfrm>
            <a:off x="2286000" y="342900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hlinkClick r:id="rId4"/>
              </a:rPr>
              <a:t>http://</a:t>
            </a:r>
            <a:r>
              <a:rPr lang="en-US" altLang="en-US" b="1">
                <a:hlinkClick r:id="rId4"/>
              </a:rPr>
              <a:t>images.yandex.ru/yandsearch?text</a:t>
            </a:r>
            <a:endParaRPr lang="ru-RU" altLang="en-US" b="1">
              <a:hlinkClick r:id="rId4"/>
            </a:endParaRPr>
          </a:p>
          <a:p>
            <a:pPr eaLnBrk="1" hangingPunct="1"/>
            <a:endParaRPr lang="ru-RU" altLang="en-US"/>
          </a:p>
        </p:txBody>
      </p:sp>
      <p:sp>
        <p:nvSpPr>
          <p:cNvPr id="44037" name="TextBox 4"/>
          <p:cNvSpPr txBox="1">
            <a:spLocks noChangeArrowheads="1"/>
          </p:cNvSpPr>
          <p:nvPr/>
        </p:nvSpPr>
        <p:spPr bwMode="auto">
          <a:xfrm>
            <a:off x="2428875" y="571500"/>
            <a:ext cx="3929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en-US"/>
              <a:t>Ссылки в интернете: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copypast.ru/foto8/2699/izvestnye_kartiny_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0"/>
            <a:ext cx="5472112" cy="6858000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school8.narod.ru/Masters/Rembrandt/00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67813" cy="6875463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g0.liveinternet.ru/images/attach/c/6/90/541/90541828_Bludnuyy_suyn_v_taverne_Rembrand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0"/>
            <a:ext cx="5535613" cy="6858000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tat16.privet.ru/lr/0b111662502b1a2b2835fd276d996bd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5372100" cy="6648450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artchive.ru/images/work/800/12031/%D0%A0%D0%B5%D0%BC%D0%B1%D1%80%D0%B0%D0%BD%D0%B4%D1%82-%D0%92%D0%B0%D0%BD-%D0%A0%D0%B5%D0%B9%D0%BD--%D0%9F%D0%BE%D1%80%D1%82%D1%80%D0%B5%D1%82-%D1%81%D1%82%D0%B0%D1%80%D1%83%D1%88%D0%BA%D0%B8,-%D1%84%D1%80%D0%B0%D0%B3%D0%BC%D0%B5%D0%BD%D1%8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0"/>
            <a:ext cx="4649787" cy="6691313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1571625" y="2214563"/>
            <a:ext cx="54292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en-US" sz="3200" b="1" i="1">
                <a:latin typeface="Times New Roman" pitchFamily="18" charset="0"/>
                <a:cs typeface="Times New Roman" pitchFamily="18" charset="0"/>
              </a:rPr>
              <a:t>Параллелизм</a:t>
            </a:r>
            <a:r>
              <a:rPr lang="ru-RU" altLang="en-US" sz="3200">
                <a:latin typeface="Times New Roman" pitchFamily="18" charset="0"/>
                <a:cs typeface="Times New Roman" pitchFamily="18" charset="0"/>
              </a:rPr>
              <a:t> -  сопоставление мира природы и мира человека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72</TotalTime>
  <Words>100</Words>
  <Application>Microsoft Office PowerPoint</Application>
  <PresentationFormat>Экран (4:3)</PresentationFormat>
  <Paragraphs>20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4" baseType="lpstr">
      <vt:lpstr>Arial</vt:lpstr>
      <vt:lpstr>Verdana</vt:lpstr>
      <vt:lpstr>Wingdings 2</vt:lpstr>
      <vt:lpstr>Calibri</vt:lpstr>
      <vt:lpstr>Times New Roman</vt:lpstr>
      <vt:lpstr>Аспект</vt:lpstr>
      <vt:lpstr>Запечатленные мгновенья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ВСМОТРИТЕСЬ И ВСЛУШАЙТЕСЬ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Запечатленные мгновенья</dc:title>
  <dc:creator>Admin</dc:creator>
  <cp:lastModifiedBy>Надежда Пронская</cp:lastModifiedBy>
  <cp:revision>13</cp:revision>
  <dcterms:created xsi:type="dcterms:W3CDTF">2014-01-03T04:20:06Z</dcterms:created>
  <dcterms:modified xsi:type="dcterms:W3CDTF">2014-10-27T11:55:58Z</dcterms:modified>
</cp:coreProperties>
</file>