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459" autoAdjust="0"/>
  </p:normalViewPr>
  <p:slideViewPr>
    <p:cSldViewPr>
      <p:cViewPr varScale="1">
        <p:scale>
          <a:sx n="100" d="100"/>
          <a:sy n="100" d="100"/>
        </p:scale>
        <p:origin x="-12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458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0EDFB4B-9153-4070-92F0-31E5540664D8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C2BDC2F-D769-4D23-A3E0-FCC00F535C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A4954-2986-402D-BFC5-D88E3F15A929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472E0-8F3D-4314-BB76-7AA53804F9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6959B5-A8DC-4AA1-9307-2424D2DBFC35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2426736-7520-4951-8F6D-76695DA716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33F0F-3B5B-4CDB-9A15-3911CD1A24C1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741C7-00EE-4018-A968-11883CD903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F6A6BB0-8F37-4B08-90E9-A154E7EF726F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48088B-5804-46DD-BC15-1FF524139E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93B32-13A2-4777-9FF9-243433BB39B6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41857-03FC-4B0A-8597-B8BCB25A43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A3254-C08A-4B09-8A1B-7B54E71EAE81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0392-F45F-443B-8189-82634E2DC4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73449-4BBA-4018-AD0F-C00CB1D284F0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49C8B-0988-48A0-9EE3-1C30D7E9EE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E481A-7123-46C0-AF0A-355C55EFD76B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C9CA9-1C8E-4089-913D-770F5DC2648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F1CA-D1BA-425C-9085-ECAEFE1D72F4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B14D-B89F-4E51-B175-6F7B4165A0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738998-7581-4D02-A713-D428A8D8217D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35BE4A-F513-4DBD-B4A4-CECEB88009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F841BD1-6375-4143-8987-8C8CAE71BFB8}" type="datetimeFigureOut">
              <a:rPr lang="ru-RU"/>
              <a:pPr>
                <a:defRPr/>
              </a:pPr>
              <a:t>31.01.2014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C307977-19E5-465C-BA04-838D5C2F69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527186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7200" dirty="0" smtClean="0"/>
              <a:t>Один  день  из  жизни  семьи</a:t>
            </a:r>
            <a:endParaRPr lang="ru-RU" sz="7200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endParaRPr lang="ru-RU" sz="2000" smtClean="0"/>
          </a:p>
          <a:p>
            <a:endParaRPr lang="ru-RU" sz="2000" smtClean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Тебе кровать я застелила</a:t>
            </a:r>
            <a:br>
              <a:rPr lang="ru-RU" sz="1800" dirty="0" smtClean="0"/>
            </a:br>
            <a:r>
              <a:rPr lang="ru-RU" sz="1800" dirty="0" smtClean="0"/>
              <a:t>Пойдём, малютка, надо спать.</a:t>
            </a:r>
            <a:br>
              <a:rPr lang="ru-RU" sz="1800" dirty="0" smtClean="0"/>
            </a:br>
            <a:r>
              <a:rPr lang="ru-RU" sz="1800" dirty="0" smtClean="0"/>
              <a:t>Давно уж ночка наступила.</a:t>
            </a:r>
            <a:br>
              <a:rPr lang="ru-RU" sz="1800" dirty="0" smtClean="0"/>
            </a:br>
            <a:r>
              <a:rPr lang="ru-RU" sz="1800" dirty="0" smtClean="0"/>
              <a:t>Тебе давно пора в кровать…»</a:t>
            </a:r>
            <a:endParaRPr lang="ru-RU" sz="1800" dirty="0"/>
          </a:p>
        </p:txBody>
      </p:sp>
      <p:sp>
        <p:nvSpPr>
          <p:cNvPr id="21506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30257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800" smtClean="0"/>
              <a:t>И отвела, и уложила,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И за собой прикрыла дверь.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А мне так непонятно было –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Я что, здесь буду жить теперь?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Куда же мама улетела?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Зачем оставила меня?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Она, быть может, заболела?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И может, навестит на днях?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>
          <a:xfrm>
            <a:off x="899592" y="1041002"/>
            <a:ext cx="3970330" cy="4206240"/>
          </a:xfrm>
          <a:ln/>
        </p:spPr>
      </p:sp>
      <p:pic>
        <p:nvPicPr>
          <p:cNvPr id="21510" name="Picture 2" descr="C:\Documents and Settings\Администратор\Мои документы\нвс\нвс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052513"/>
            <a:ext cx="3887788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7088" y="533400"/>
            <a:ext cx="5105400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3057525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Тут, вдруг, за дверью голос слышу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Отчётливо и хорошо: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Уже ты уложила Мишу?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Там следователь к нам пришёл.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Сказал, что завтра мать хоронят.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Чтоб Миша ничего не знал.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Сказал что завтра нам позвонит.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Свою нам помощь обещал.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Отца у Миши задержали.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 очень скоро будет суд…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 в детском садике сказали,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Что Миша оказался тут…»</a:t>
            </a:r>
            <a:endParaRPr lang="ru-RU" dirty="0"/>
          </a:p>
        </p:txBody>
      </p:sp>
      <p:pic>
        <p:nvPicPr>
          <p:cNvPr id="22531" name="Picture 3" descr="C:\Documents and Settings\Администратор\Мои документы\нвс\нвс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549275"/>
            <a:ext cx="511175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И голоса ушли. Укрылись,</a:t>
            </a:r>
            <a:br>
              <a:rPr lang="ru-RU" sz="2000" dirty="0" smtClean="0"/>
            </a:br>
            <a:r>
              <a:rPr lang="ru-RU" sz="2000" dirty="0" smtClean="0"/>
              <a:t>А я заплакал чуть дыша.</a:t>
            </a:r>
            <a:br>
              <a:rPr lang="ru-RU" sz="2000" dirty="0" smtClean="0"/>
            </a:br>
            <a:r>
              <a:rPr lang="ru-RU" sz="2000" dirty="0" smtClean="0"/>
              <a:t>И сердце так заколотилось.</a:t>
            </a:r>
            <a:br>
              <a:rPr lang="ru-RU" sz="2000" dirty="0" smtClean="0"/>
            </a:br>
            <a:r>
              <a:rPr lang="ru-RU" sz="2000" dirty="0" smtClean="0"/>
              <a:t>Как будто я бежал, спеша!</a:t>
            </a:r>
            <a:endParaRPr lang="ru-RU" sz="2000" dirty="0"/>
          </a:p>
        </p:txBody>
      </p:sp>
      <p:sp>
        <p:nvSpPr>
          <p:cNvPr id="23554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3098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000" smtClean="0"/>
              <a:t>Я больше маму не увижу?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Она не улыбнётся мне?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Её я больше не услышу?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Я может сплю?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Да! Я во сне! Да! Точно!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Как проснусь, я знаю,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За мною мамочка придёт.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И вместе с нею полетаем</a:t>
            </a:r>
          </a:p>
          <a:p>
            <a:pPr>
              <a:spcBef>
                <a:spcPct val="0"/>
              </a:spcBef>
            </a:pPr>
            <a:r>
              <a:rPr lang="ru-RU" sz="2000" smtClean="0"/>
              <a:t>Там, где она сейчас живёт…</a:t>
            </a:r>
          </a:p>
        </p:txBody>
      </p:sp>
      <p:pic>
        <p:nvPicPr>
          <p:cNvPr id="10242" name="Picture 2" descr="C:\Documents and Settings\Администратор\Мои документы\нвс\нвс1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352" b="1352"/>
          <a:stretch>
            <a:fillRect/>
          </a:stretch>
        </p:blipFill>
        <p:spPr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7088" y="533400"/>
            <a:ext cx="5105400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7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2913063"/>
          </a:xfrm>
        </p:spPr>
        <p:txBody>
          <a:bodyPr/>
          <a:lstStyle/>
          <a:p>
            <a:endParaRPr lang="ru-RU" sz="2400" b="1" i="1" smtClean="0"/>
          </a:p>
          <a:p>
            <a:endParaRPr lang="ru-RU" sz="2400" b="1" i="1" smtClean="0"/>
          </a:p>
          <a:p>
            <a:r>
              <a:rPr lang="ru-RU" sz="2400" b="1" i="1" smtClean="0"/>
              <a:t>А папу я скорей забуду.</a:t>
            </a:r>
          </a:p>
          <a:p>
            <a:r>
              <a:rPr lang="ru-RU" sz="2400" b="1" i="1" smtClean="0"/>
              <a:t>Опять он будет маму бить…</a:t>
            </a:r>
          </a:p>
          <a:p>
            <a:r>
              <a:rPr lang="ru-RU" sz="2400" b="1" i="1" smtClean="0"/>
              <a:t>И, когда вырасту, не буду</a:t>
            </a:r>
          </a:p>
          <a:p>
            <a:r>
              <a:rPr lang="ru-RU" sz="2400" b="1" i="1" smtClean="0"/>
              <a:t>Я НИ ЗА ЧТО НА СВЕТЕ ПИТЬ!</a:t>
            </a:r>
          </a:p>
        </p:txBody>
      </p:sp>
      <p:pic>
        <p:nvPicPr>
          <p:cNvPr id="24579" name="Picture 2" descr="C:\Documents and Settings\Администратор\Мои документы\нвс\getImage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188913"/>
            <a:ext cx="518477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Интернет-ресурсы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ru-RU" cap="none" smtClean="0">
                <a:ln>
                  <a:noFill/>
                </a:ln>
                <a:solidFill>
                  <a:schemeClr val="bg1"/>
                </a:solidFill>
                <a:latin typeface="Arial" charset="0"/>
              </a:rPr>
              <a:t>Психологическая драма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  <a:latin typeface="Bookman Old Style" pitchFamily="18" charset="0"/>
              </a:rPr>
              <a:t>Цель: показать, что бывает с человеком, когда он теряет контроль над собой в следствии употребления алкоголя</a:t>
            </a:r>
          </a:p>
          <a:p>
            <a:pPr>
              <a:buFont typeface="Wingdings 2" pitchFamily="18" charset="2"/>
              <a:buNone/>
            </a:pPr>
            <a:endParaRPr lang="ru-RU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7088" y="533400"/>
            <a:ext cx="5105400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4005263"/>
            <a:ext cx="5114925" cy="2736850"/>
          </a:xfrm>
        </p:spPr>
        <p:txBody>
          <a:bodyPr/>
          <a:lstStyle/>
          <a:p>
            <a:r>
              <a:rPr lang="en-US" sz="2400" smtClean="0"/>
              <a:t>C</a:t>
            </a:r>
            <a:r>
              <a:rPr lang="ru-RU" sz="2400" smtClean="0"/>
              <a:t>егодня папа снова пьяный</a:t>
            </a:r>
          </a:p>
          <a:p>
            <a:r>
              <a:rPr lang="ru-RU" sz="2400" smtClean="0"/>
              <a:t>Пришёл домой.</a:t>
            </a:r>
          </a:p>
          <a:p>
            <a:r>
              <a:rPr lang="ru-RU" sz="2400" smtClean="0"/>
              <a:t>Опять бил мать.</a:t>
            </a:r>
          </a:p>
          <a:p>
            <a:r>
              <a:rPr lang="ru-RU" sz="2400" smtClean="0"/>
              <a:t>Я разозлился, как ни странно</a:t>
            </a:r>
          </a:p>
          <a:p>
            <a:r>
              <a:rPr lang="ru-RU" sz="2400" smtClean="0"/>
              <a:t>Вцепился маму защищать.</a:t>
            </a:r>
          </a:p>
        </p:txBody>
      </p:sp>
      <p:pic>
        <p:nvPicPr>
          <p:cNvPr id="14339" name="Picture 2" descr="C:\Documents and Settings\Администратор\Мои документы\нвс\нвс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115888"/>
            <a:ext cx="5256212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292080" y="1124744"/>
            <a:ext cx="3429000" cy="2057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Его я шлёпал кулачками</a:t>
            </a:r>
            <a:br>
              <a:rPr lang="ru-RU" sz="2000" dirty="0" smtClean="0"/>
            </a:br>
            <a:r>
              <a:rPr lang="ru-RU" sz="2000" dirty="0" smtClean="0"/>
              <a:t>И ножкой маленькой пинал. </a:t>
            </a:r>
            <a:br>
              <a:rPr lang="ru-RU" sz="2000" dirty="0" smtClean="0"/>
            </a:br>
            <a:r>
              <a:rPr lang="ru-RU" sz="2000" dirty="0" smtClean="0"/>
              <a:t>Зачем он сделал больно маме?</a:t>
            </a:r>
            <a:br>
              <a:rPr lang="ru-RU" sz="2000" dirty="0" smtClean="0"/>
            </a:br>
            <a:r>
              <a:rPr lang="ru-RU" sz="2000" dirty="0" smtClean="0"/>
              <a:t>А вдруг о что-то ей сломал?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362" name="Подзаголовок 2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19208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 smtClean="0"/>
              <a:t>Она лежит в углу у стенки,</a:t>
            </a:r>
          </a:p>
          <a:p>
            <a:pPr>
              <a:spcBef>
                <a:spcPct val="0"/>
              </a:spcBef>
            </a:pPr>
            <a:r>
              <a:rPr lang="ru-RU" sz="2400" smtClean="0"/>
              <a:t>Глаза закрыла, будто спит.</a:t>
            </a:r>
          </a:p>
          <a:p>
            <a:pPr>
              <a:spcBef>
                <a:spcPct val="0"/>
              </a:spcBef>
            </a:pPr>
            <a:r>
              <a:rPr lang="ru-RU" sz="2400" smtClean="0"/>
              <a:t>Все в синяках её коленки,</a:t>
            </a:r>
          </a:p>
          <a:p>
            <a:pPr>
              <a:spcBef>
                <a:spcPct val="0"/>
              </a:spcBef>
            </a:pPr>
            <a:r>
              <a:rPr lang="ru-RU" sz="2400" smtClean="0"/>
              <a:t>И ссадина на лбу блестит.</a:t>
            </a:r>
          </a:p>
          <a:p>
            <a:pPr>
              <a:spcBef>
                <a:spcPct val="0"/>
              </a:spcBef>
            </a:pPr>
            <a:endParaRPr lang="ru-RU" sz="2400" smtClean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27584" y="1124744"/>
            <a:ext cx="3816424" cy="4206240"/>
          </a:xfrm>
          <a:ln/>
        </p:spPr>
      </p:sp>
      <p:pic>
        <p:nvPicPr>
          <p:cNvPr id="15366" name="Picture 2" descr="C:\Documents and Settings\Администратор\Мои документы\нвс\нвс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196975"/>
            <a:ext cx="3671887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3800" y="533400"/>
            <a:ext cx="3468688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4149725"/>
            <a:ext cx="5114925" cy="21590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А я всё колочу </a:t>
            </a:r>
            <a:r>
              <a:rPr lang="ru-RU" sz="2600" dirty="0" err="1" smtClean="0"/>
              <a:t>пьянчугу</a:t>
            </a:r>
            <a:r>
              <a:rPr lang="ru-RU" sz="2600" dirty="0" smtClean="0"/>
              <a:t>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Но он смеётся мне в глаза…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И как мне </a:t>
            </a:r>
            <a:r>
              <a:rPr lang="ru-RU" sz="2600" dirty="0" err="1" smtClean="0"/>
              <a:t>заломает</a:t>
            </a:r>
            <a:r>
              <a:rPr lang="ru-RU" sz="2600" dirty="0" smtClean="0"/>
              <a:t> руку!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Мне больно так! Не описать!</a:t>
            </a:r>
            <a:endParaRPr lang="ru-RU" sz="2600" dirty="0"/>
          </a:p>
        </p:txBody>
      </p:sp>
      <p:pic>
        <p:nvPicPr>
          <p:cNvPr id="16387" name="Picture 2" descr="C:\Documents and Settings\Администратор\Мои документы\нвс\нвс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15888"/>
            <a:ext cx="3455988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Тут в дверь стучит к нам дядя Гриша</a:t>
            </a:r>
            <a:br>
              <a:rPr lang="ru-RU" sz="1800" dirty="0" smtClean="0"/>
            </a:br>
            <a:r>
              <a:rPr lang="ru-RU" sz="1800" dirty="0" smtClean="0"/>
              <a:t>(сосед, что выше этажом),</a:t>
            </a:r>
            <a:br>
              <a:rPr lang="ru-RU" sz="1800" dirty="0" smtClean="0"/>
            </a:br>
            <a:r>
              <a:rPr lang="ru-RU" sz="1800" dirty="0" smtClean="0"/>
              <a:t>К нему навстречу папа вышел</a:t>
            </a:r>
            <a:br>
              <a:rPr lang="ru-RU" sz="1800" dirty="0" smtClean="0"/>
            </a:br>
            <a:r>
              <a:rPr lang="ru-RU" sz="1800" dirty="0" smtClean="0"/>
              <a:t>с огромным кухонным ножом.</a:t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17410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19208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800" smtClean="0"/>
              <a:t>Я подбежал к любимой маме,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Хотел скорее разбудить,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Чтоб убежали мы с вещами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К любимой нашей тёте жить.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А мать глаза не открывает…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Да как так можно крепко спать?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И как она не замечает,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Что это пол, а не кровать?</a:t>
            </a:r>
          </a:p>
        </p:txBody>
      </p:sp>
      <p:pic>
        <p:nvPicPr>
          <p:cNvPr id="4098" name="Picture 2" descr="C:\Documents and Settings\Администратор\Мои документы\нвс\нвс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6675" r="16675"/>
          <a:stretch>
            <a:fillRect/>
          </a:stretch>
        </p:blipFill>
        <p:spPr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7088" y="533400"/>
            <a:ext cx="5105400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3057525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 кажется она не дышит,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 баловаться так нельзя!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Ах, мама, мамочка! Не слышит…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Не открывает всё глаза!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 сердце моё вдруг зажалось,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Я, плача, мамочку будил.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Она никак не просыпалась…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Я </a:t>
            </a:r>
            <a:r>
              <a:rPr lang="ru-RU" dirty="0" err="1" smtClean="0"/>
              <a:t>приобнять</a:t>
            </a:r>
            <a:r>
              <a:rPr lang="ru-RU" dirty="0" smtClean="0"/>
              <a:t> её решил…</a:t>
            </a:r>
            <a:endParaRPr lang="ru-RU" dirty="0"/>
          </a:p>
        </p:txBody>
      </p:sp>
      <p:pic>
        <p:nvPicPr>
          <p:cNvPr id="18435" name="Picture 2" descr="C:\Documents and Settings\Администратор\Мои документы\нвс\нвс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404813"/>
            <a:ext cx="5111750" cy="307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400" dirty="0" smtClean="0"/>
              <a:t>Я слышал шум там, в коридоре,</a:t>
            </a:r>
            <a:br>
              <a:rPr lang="ru-RU" sz="1400" dirty="0" smtClean="0"/>
            </a:br>
            <a:r>
              <a:rPr lang="ru-RU" sz="1400" dirty="0" smtClean="0"/>
              <a:t>А дальше плохо помню я.</a:t>
            </a:r>
            <a:br>
              <a:rPr lang="ru-RU" sz="1400" dirty="0" smtClean="0"/>
            </a:br>
            <a:r>
              <a:rPr lang="ru-RU" sz="1400" dirty="0" smtClean="0"/>
              <a:t>Другой сосед наш дядя Боря </a:t>
            </a:r>
            <a:br>
              <a:rPr lang="ru-RU" sz="1400" dirty="0" smtClean="0"/>
            </a:br>
            <a:r>
              <a:rPr lang="ru-RU" sz="1400" dirty="0" smtClean="0"/>
              <a:t>Всё повторял: «Полиция!»</a:t>
            </a:r>
            <a:br>
              <a:rPr lang="ru-RU" sz="1400" dirty="0" smtClean="0"/>
            </a:br>
            <a:r>
              <a:rPr lang="ru-RU" sz="1400" dirty="0" smtClean="0"/>
              <a:t>Какая-то чужая тётя</a:t>
            </a:r>
            <a:br>
              <a:rPr lang="ru-RU" sz="1400" dirty="0" smtClean="0"/>
            </a:br>
            <a:r>
              <a:rPr lang="ru-RU" sz="1400" dirty="0" smtClean="0"/>
              <a:t>Меня за руку повела…</a:t>
            </a:r>
            <a:br>
              <a:rPr lang="ru-RU" sz="1400" dirty="0" smtClean="0"/>
            </a:br>
            <a:r>
              <a:rPr lang="ru-RU" sz="1400" dirty="0" smtClean="0"/>
              <a:t>Сейчас мы на её работе,</a:t>
            </a:r>
            <a:br>
              <a:rPr lang="ru-RU" sz="1400" dirty="0" smtClean="0"/>
            </a:br>
            <a:r>
              <a:rPr lang="ru-RU" sz="1400" dirty="0" smtClean="0"/>
              <a:t>Другая тётя там пришла,</a:t>
            </a:r>
            <a:br>
              <a:rPr lang="ru-RU" sz="1400" dirty="0" smtClean="0"/>
            </a:br>
            <a:r>
              <a:rPr lang="ru-RU" sz="1400" dirty="0" smtClean="0"/>
              <a:t>Какие-то бумажки пишет, </a:t>
            </a:r>
            <a:br>
              <a:rPr lang="ru-RU" sz="1400" dirty="0" smtClean="0"/>
            </a:br>
            <a:r>
              <a:rPr lang="ru-RU" sz="1400" dirty="0" smtClean="0"/>
              <a:t>Печально смотрит на меня.</a:t>
            </a:r>
            <a:endParaRPr lang="ru-RU" sz="1400" dirty="0"/>
          </a:p>
        </p:txBody>
      </p:sp>
      <p:sp>
        <p:nvSpPr>
          <p:cNvPr id="19458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19208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800" smtClean="0"/>
              <a:t>Спросила: «Как ты, мальчик Миша?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Всё образуется на днях!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Твой папа больше не обидит –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Его надолго увезли.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Тебя он долго не увидит.</a:t>
            </a:r>
          </a:p>
          <a:p>
            <a:pPr>
              <a:spcBef>
                <a:spcPct val="0"/>
              </a:spcBef>
            </a:pPr>
            <a:r>
              <a:rPr lang="ru-RU" sz="1800" smtClean="0"/>
              <a:t>Ему там будет две статьи…</a:t>
            </a:r>
          </a:p>
        </p:txBody>
      </p:sp>
      <p:pic>
        <p:nvPicPr>
          <p:cNvPr id="6147" name="Picture 3" descr="C:\Documents and Settings\Администратор\Мои документы\нвс\нвс9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6261" b="16261"/>
          <a:stretch>
            <a:fillRect/>
          </a:stretch>
        </p:blipFill>
        <p:spPr>
          <a:xfrm>
            <a:off x="827584" y="1041002"/>
            <a:ext cx="3744416" cy="4206240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2500" y="533400"/>
            <a:ext cx="4979988" cy="2868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3057525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 твоя мама улетела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Туда, где свет, и где покой.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Но передать тебе велела –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Её душа всегда с тобой.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Тебя никто здесь не забудет.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Тебе Я буду помогать.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Наш сторож тебе папой будет.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 повариха здесь – всем мать.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Таких, как ты – детей, здесь много.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/>
              <a:t>Заместо</a:t>
            </a:r>
            <a:r>
              <a:rPr lang="ru-RU" dirty="0" smtClean="0"/>
              <a:t> брата и сестры…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Пусть, поначалу смотрят строго,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Но ,в основном они добры!</a:t>
            </a:r>
            <a:endParaRPr lang="ru-RU" dirty="0"/>
          </a:p>
        </p:txBody>
      </p:sp>
      <p:pic>
        <p:nvPicPr>
          <p:cNvPr id="20483" name="Picture 2" descr="C:\Documents and Settings\Администратор\Мои документы\нвс\ангел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260350"/>
            <a:ext cx="49672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</TotalTime>
  <Words>391</Words>
  <Application>Microsoft Office PowerPoint</Application>
  <PresentationFormat>Экран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Trebuchet MS</vt:lpstr>
      <vt:lpstr>Arial</vt:lpstr>
      <vt:lpstr>Wingdings 2</vt:lpstr>
      <vt:lpstr>Wingdings</vt:lpstr>
      <vt:lpstr>Calibri</vt:lpstr>
      <vt:lpstr>Bookman Old Style</vt:lpstr>
      <vt:lpstr>Изящная</vt:lpstr>
      <vt:lpstr>Изящная</vt:lpstr>
      <vt:lpstr>Изящная</vt:lpstr>
      <vt:lpstr>Изящная</vt:lpstr>
      <vt:lpstr>Изящная</vt:lpstr>
      <vt:lpstr>Слайд 1</vt:lpstr>
      <vt:lpstr>Психологическая драма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XTreme</cp:lastModifiedBy>
  <cp:revision>13</cp:revision>
  <dcterms:created xsi:type="dcterms:W3CDTF">2002-01-10T07:22:25Z</dcterms:created>
  <dcterms:modified xsi:type="dcterms:W3CDTF">2014-01-30T20:18:20Z</dcterms:modified>
</cp:coreProperties>
</file>