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8" r:id="rId3"/>
    <p:sldId id="258" r:id="rId4"/>
    <p:sldId id="261" r:id="rId5"/>
    <p:sldId id="308" r:id="rId6"/>
    <p:sldId id="310" r:id="rId7"/>
    <p:sldId id="312" r:id="rId8"/>
    <p:sldId id="314" r:id="rId9"/>
    <p:sldId id="316" r:id="rId10"/>
    <p:sldId id="277" r:id="rId11"/>
    <p:sldId id="269" r:id="rId12"/>
    <p:sldId id="270" r:id="rId13"/>
    <p:sldId id="271" r:id="rId14"/>
    <p:sldId id="272" r:id="rId15"/>
    <p:sldId id="273" r:id="rId16"/>
    <p:sldId id="318" r:id="rId17"/>
    <p:sldId id="320" r:id="rId18"/>
    <p:sldId id="322" r:id="rId19"/>
    <p:sldId id="324" r:id="rId20"/>
    <p:sldId id="325" r:id="rId21"/>
    <p:sldId id="326" r:id="rId22"/>
    <p:sldId id="327" r:id="rId23"/>
    <p:sldId id="328" r:id="rId24"/>
    <p:sldId id="293" r:id="rId25"/>
    <p:sldId id="330" r:id="rId26"/>
    <p:sldId id="333" r:id="rId27"/>
    <p:sldId id="331" r:id="rId28"/>
    <p:sldId id="335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F1C9D2A-8105-4AF2-889E-62FE1D9A229B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B366-0D2D-453B-A601-2346AD386AEA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3716-48EA-42F2-A4F8-BA31891DB090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3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4AD7-A38A-421F-B546-E5C4C6603DC6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B67D-E2AF-45F1-85D1-EEB15E2165DF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8EFE9-A9F2-4AC2-87CC-E371600B010C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2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00D1-7F21-4BAC-8E34-14DA79CAF2B7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7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B2DE-328C-4024-828B-982744A21B35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9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01A0-2852-42CC-93FD-579A6CD87F6A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C337-C42E-410B-B530-68563BB6A0C6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8F34-C634-4492-936B-870D7FA18E01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2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331E-2A34-4A19-92D7-4F0C3D0F6730}" type="slidenum">
              <a:rPr lang="ru-RU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3891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3891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A3D7A"/>
              </a:solidFill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A3D7A"/>
              </a:solidFill>
            </a:endParaRPr>
          </a:p>
        </p:txBody>
      </p:sp>
      <p:pic>
        <p:nvPicPr>
          <p:cNvPr id="2057" name="Picture 9" descr="C:\Wendy\anabnr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5B5249"/>
              </a:solidFill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8E4D7-2435-4FF8-BCB4-E948155EA662}" type="slidenum">
              <a:rPr lang="ru-RU" sz="240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2A3D7A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7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Разработала:</a:t>
            </a:r>
            <a:br>
              <a:rPr lang="ru-RU" sz="2400" dirty="0" smtClean="0"/>
            </a:br>
            <a:r>
              <a:rPr lang="ru-RU" sz="2400" dirty="0" err="1" smtClean="0"/>
              <a:t>Серёгина</a:t>
            </a:r>
            <a:r>
              <a:rPr lang="ru-RU" sz="2400" dirty="0" smtClean="0"/>
              <a:t> Татьяна Викторовна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000" b="0" dirty="0" smtClean="0"/>
              <a:t>учитель начальных классов </a:t>
            </a:r>
            <a:br>
              <a:rPr lang="ru-RU" sz="2000" b="0" dirty="0" smtClean="0"/>
            </a:br>
            <a:r>
              <a:rPr lang="ru-RU" sz="2000" b="0" dirty="0" smtClean="0"/>
              <a:t>НОЧУ «Международная Английская Школа»</a:t>
            </a:r>
            <a:br>
              <a:rPr lang="ru-RU" sz="2000" b="0" dirty="0" smtClean="0"/>
            </a:br>
            <a:r>
              <a:rPr lang="ru-RU" sz="2000" b="0" dirty="0" smtClean="0"/>
              <a:t>Красногорский р-н, МО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"/>
            <a:ext cx="8748464" cy="2924944"/>
          </a:xfrm>
        </p:spPr>
        <p:txBody>
          <a:bodyPr/>
          <a:lstStyle/>
          <a:p>
            <a:pPr algn="ctr"/>
            <a:r>
              <a:rPr lang="ru-RU" sz="2800" b="1" cap="all" dirty="0">
                <a:solidFill>
                  <a:srgbClr val="2A3D7A"/>
                </a:solidFill>
              </a:rPr>
              <a:t>Урок окружающего мира в 1 </a:t>
            </a:r>
            <a:r>
              <a:rPr lang="ru-RU" sz="2800" b="1" cap="all" dirty="0" smtClean="0">
                <a:solidFill>
                  <a:srgbClr val="2A3D7A"/>
                </a:solidFill>
              </a:rPr>
              <a:t>классе</a:t>
            </a:r>
            <a:r>
              <a:rPr lang="ru-RU" sz="4000" b="1" cap="all" dirty="0">
                <a:solidFill>
                  <a:srgbClr val="2A3D7A"/>
                </a:solidFill>
              </a:rPr>
              <a:t/>
            </a:r>
            <a:br>
              <a:rPr lang="ru-RU" sz="4000" b="1" cap="all" dirty="0">
                <a:solidFill>
                  <a:srgbClr val="2A3D7A"/>
                </a:solidFill>
              </a:rPr>
            </a:br>
            <a:r>
              <a:rPr lang="ru-RU" sz="3600" b="1" cap="all" dirty="0">
                <a:solidFill>
                  <a:srgbClr val="2A3D7A"/>
                </a:solidFill>
              </a:rPr>
              <a:t>Тема: «Собака в нашем доме»</a:t>
            </a:r>
            <a:r>
              <a:rPr lang="ru-RU" sz="4000" b="1" cap="all" dirty="0">
                <a:solidFill>
                  <a:srgbClr val="2A3D7A"/>
                </a:solidFill>
              </a:rPr>
              <a:t/>
            </a:r>
            <a:br>
              <a:rPr lang="ru-RU" sz="4000" b="1" cap="all" dirty="0">
                <a:solidFill>
                  <a:srgbClr val="2A3D7A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2656"/>
            <a:ext cx="7772400" cy="1073063"/>
          </a:xfrm>
        </p:spPr>
        <p:txBody>
          <a:bodyPr/>
          <a:lstStyle/>
          <a:p>
            <a:pPr algn="ctr" eaLnBrk="1" hangingPunct="1"/>
            <a:r>
              <a:rPr lang="ru-RU" altLang="ru-RU" sz="6000" b="1" dirty="0" smtClean="0"/>
              <a:t>Охотничьи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8758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</a:t>
            </a:r>
          </a:p>
          <a:p>
            <a:pPr marL="0" indent="0">
              <a:buNone/>
            </a:pPr>
            <a:r>
              <a:rPr lang="ru-RU" sz="2800" dirty="0" smtClean="0"/>
              <a:t> Охотничьих собак больше 150 пород. И у каждой своя специальность. С одними собаками охотятся в лесу на пушных зверей, лосей, кабанов. Задача гончих - поднять зверя с лёжки (или отыскать свежий след) и выгнать его в поле. Настигают борзые и волка.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4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7772400" cy="1152128"/>
          </a:xfrm>
        </p:spPr>
        <p:txBody>
          <a:bodyPr/>
          <a:lstStyle/>
          <a:p>
            <a:pPr algn="ctr"/>
            <a:r>
              <a:rPr lang="ru-RU" b="1" dirty="0" err="1" smtClean="0"/>
              <a:t>Бладхаунд</a:t>
            </a:r>
            <a:r>
              <a:rPr lang="ru-RU" b="1" dirty="0" smtClean="0"/>
              <a:t>-гончая</a:t>
            </a:r>
            <a:endParaRPr lang="ru-RU" b="1" dirty="0"/>
          </a:p>
        </p:txBody>
      </p:sp>
      <p:pic>
        <p:nvPicPr>
          <p:cNvPr id="7170" name="Picture 2" descr="C:\Documents and Settings\tataseregina\Мои документы\Downloads\Bloodh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80" y="1774208"/>
            <a:ext cx="6472887" cy="48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862608"/>
          </a:xfrm>
        </p:spPr>
        <p:txBody>
          <a:bodyPr/>
          <a:lstStyle/>
          <a:p>
            <a:pPr algn="ctr"/>
            <a:r>
              <a:rPr lang="ru-RU" b="1" dirty="0" err="1" smtClean="0"/>
              <a:t>Грей</a:t>
            </a:r>
            <a:r>
              <a:rPr lang="ru-RU" b="1" dirty="0" err="1"/>
              <a:t>х</a:t>
            </a:r>
            <a:r>
              <a:rPr lang="ru-RU" b="1" dirty="0" err="1" smtClean="0"/>
              <a:t>аунд</a:t>
            </a:r>
            <a:r>
              <a:rPr lang="ru-RU" b="1" dirty="0" smtClean="0"/>
              <a:t>-борзая </a:t>
            </a:r>
            <a:endParaRPr lang="ru-RU" b="1" dirty="0"/>
          </a:p>
        </p:txBody>
      </p:sp>
      <p:pic>
        <p:nvPicPr>
          <p:cNvPr id="8194" name="Picture 2" descr="C:\Documents and Settings\tataseregina\Мои документы\Downloads\800px-GraceTheGreyh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72400" cy="936104"/>
          </a:xfrm>
        </p:spPr>
        <p:txBody>
          <a:bodyPr/>
          <a:lstStyle/>
          <a:p>
            <a:pPr algn="ctr"/>
            <a:r>
              <a:rPr lang="ru-RU" b="1" dirty="0" smtClean="0"/>
              <a:t>Сеттер </a:t>
            </a:r>
            <a:endParaRPr lang="ru-RU" b="1" dirty="0"/>
          </a:p>
        </p:txBody>
      </p:sp>
      <p:pic>
        <p:nvPicPr>
          <p:cNvPr id="9218" name="Picture 2" descr="C:\Documents and Settings\tataseregina\Мои документы\Downloads\сет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7772400" cy="1000457"/>
          </a:xfrm>
        </p:spPr>
        <p:txBody>
          <a:bodyPr/>
          <a:lstStyle/>
          <a:p>
            <a:pPr algn="ctr"/>
            <a:r>
              <a:rPr lang="ru-RU" b="1" dirty="0" smtClean="0"/>
              <a:t>Спаниели </a:t>
            </a:r>
            <a:endParaRPr lang="ru-RU" b="1" dirty="0"/>
          </a:p>
        </p:txBody>
      </p:sp>
      <p:pic>
        <p:nvPicPr>
          <p:cNvPr id="10243" name="Picture 3" descr="C:\Documents and Settings\tataseregina\Мои документы\Downloads\спани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64" y="1434078"/>
            <a:ext cx="6902038" cy="51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Таксы и фокстерьеры</a:t>
            </a:r>
            <a:endParaRPr lang="ru-RU" b="1" dirty="0"/>
          </a:p>
        </p:txBody>
      </p:sp>
      <p:pic>
        <p:nvPicPr>
          <p:cNvPr id="3" name="Picture 3" descr="C:\Users\Серж\Pictures\окр. мир\так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88801" cy="354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Documents and Settings\tataseregina\Мои документы\Downloads\фокстерь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76873"/>
            <a:ext cx="4190455" cy="35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 dirty="0" smtClean="0"/>
              <a:t>Комнатно-декоративные</a:t>
            </a:r>
          </a:p>
        </p:txBody>
      </p:sp>
      <p:pic>
        <p:nvPicPr>
          <p:cNvPr id="43011" name="Picture 3" descr="C:\Users\Серж\Pictures\окр. мир\пекин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9624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Users\Серж\Pictures\окр. мир\йоркширский терь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2239"/>
            <a:ext cx="38100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ataseregina\Мои документы\Downloads\пуд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5018262" cy="51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18592"/>
          </a:xfrm>
        </p:spPr>
        <p:txBody>
          <a:bodyPr/>
          <a:lstStyle/>
          <a:p>
            <a:pPr algn="ctr"/>
            <a:r>
              <a:rPr lang="ru-RU" b="1" dirty="0" smtClean="0"/>
              <a:t>ПУДЕЛЬ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9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90600"/>
          </a:xfrm>
        </p:spPr>
        <p:txBody>
          <a:bodyPr/>
          <a:lstStyle/>
          <a:p>
            <a:pPr algn="ctr"/>
            <a:r>
              <a:rPr lang="ru-RU" b="1" dirty="0" smtClean="0"/>
              <a:t>ПЕКИНЕС </a:t>
            </a:r>
            <a:endParaRPr lang="ru-RU" b="1" dirty="0"/>
          </a:p>
        </p:txBody>
      </p:sp>
      <p:pic>
        <p:nvPicPr>
          <p:cNvPr id="17410" name="Picture 2" descr="C:\Documents and Settings\tataseregina\Мои документы\Downloads\pek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18592"/>
          </a:xfrm>
        </p:spPr>
        <p:txBody>
          <a:bodyPr/>
          <a:lstStyle/>
          <a:p>
            <a:pPr algn="ctr"/>
            <a:r>
              <a:rPr lang="ru-RU" b="1" dirty="0" smtClean="0"/>
              <a:t>ЧИХУАХУА</a:t>
            </a:r>
            <a:endParaRPr lang="ru-RU" b="1" dirty="0"/>
          </a:p>
        </p:txBody>
      </p:sp>
      <p:pic>
        <p:nvPicPr>
          <p:cNvPr id="18434" name="Picture 2" descr="C:\Documents and Settings\tataseregina\Мои документы\Downloads\чихуахуа.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0" y="1582713"/>
            <a:ext cx="6956047" cy="49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8200"/>
            <a:ext cx="8892480" cy="1942728"/>
          </a:xfrm>
        </p:spPr>
        <p:txBody>
          <a:bodyPr/>
          <a:lstStyle/>
          <a:p>
            <a:r>
              <a:rPr lang="ru-RU" sz="3200" dirty="0" smtClean="0"/>
              <a:t>Не говорит и не поёт,	С хозяином дружит,</a:t>
            </a:r>
            <a:r>
              <a:rPr lang="ru-RU" sz="3200" dirty="0"/>
              <a:t>	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кто к хозяину идёт,	Дом сторожит,</a:t>
            </a:r>
            <a:br>
              <a:rPr lang="ru-RU" sz="3200" dirty="0" smtClean="0"/>
            </a:br>
            <a:r>
              <a:rPr lang="ru-RU" sz="3200" dirty="0" smtClean="0"/>
              <a:t>Она знать даёт.			Живёт под крылечком,</a:t>
            </a:r>
            <a:br>
              <a:rPr lang="ru-RU" sz="3200" dirty="0" smtClean="0"/>
            </a:br>
            <a:r>
              <a:rPr lang="ru-RU" sz="3200" dirty="0" smtClean="0"/>
              <a:t>					А хвост колечком.</a:t>
            </a:r>
            <a:endParaRPr lang="ru-RU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5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32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5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8696"/>
            <a:ext cx="5158805" cy="39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taseregina\Мои документы\Downloads\bolon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8800"/>
            <a:ext cx="77111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772400" cy="1080120"/>
          </a:xfrm>
        </p:spPr>
        <p:txBody>
          <a:bodyPr/>
          <a:lstStyle/>
          <a:p>
            <a:pPr algn="ctr"/>
            <a:r>
              <a:rPr lang="ru-RU" b="1" dirty="0" smtClean="0"/>
              <a:t>БОЛОНКА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5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ataseregina\Мои документы\Downloads\Карацуп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867873"/>
            <a:ext cx="4228917" cy="58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ataseregina\Мои документы\Downloads\Лай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52736"/>
            <a:ext cx="7729196" cy="5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ataseregina\Мои документы\Downloads\Белка и Стр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9519"/>
            <a:ext cx="7445000" cy="57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430560"/>
          </a:xfrm>
        </p:spPr>
        <p:txBody>
          <a:bodyPr/>
          <a:lstStyle/>
          <a:p>
            <a:pPr algn="ctr"/>
            <a:r>
              <a:rPr lang="ru-RU" b="1" dirty="0" smtClean="0"/>
              <a:t>Собаки-поводыри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198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Собак – поводырей слепых впервые начали обучать в Англии. Это самая сложная дрессировка собак.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Documents and Settings\tataseregina\Мои документы\Downloads\povodyr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36743"/>
            <a:ext cx="2724473" cy="45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tataseregina\Мои документы\Downloads\поводырь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910844" cy="32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tataseregina\Мои документы\Downloads\Барри-спаса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76387"/>
            <a:ext cx="3384376" cy="52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72400" cy="574576"/>
          </a:xfrm>
        </p:spPr>
        <p:txBody>
          <a:bodyPr/>
          <a:lstStyle/>
          <a:p>
            <a:pPr algn="ctr"/>
            <a:r>
              <a:rPr lang="ru-RU" b="1" dirty="0" smtClean="0"/>
              <a:t>Барри-спасатель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71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tataseregina\Мои документы\Downloads\Хатик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9" y="1268760"/>
            <a:ext cx="7683810" cy="51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ataseregina\Мои документы\Downloads\Хати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18592"/>
          </a:xfrm>
        </p:spPr>
        <p:txBody>
          <a:bodyPr/>
          <a:lstStyle/>
          <a:p>
            <a:pPr algn="ctr"/>
            <a:r>
              <a:rPr lang="ru-RU" b="1" dirty="0" smtClean="0"/>
              <a:t>Памятник </a:t>
            </a:r>
            <a:r>
              <a:rPr lang="ru-RU" b="1" dirty="0" err="1" smtClean="0"/>
              <a:t>Хатико</a:t>
            </a:r>
            <a:r>
              <a:rPr lang="ru-RU" b="1" dirty="0" smtClean="0"/>
              <a:t> в Японии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56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tataseregina\Мои документы\Downloads\metro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7772400" cy="1152128"/>
          </a:xfrm>
        </p:spPr>
        <p:txBody>
          <a:bodyPr/>
          <a:lstStyle/>
          <a:p>
            <a:pPr algn="ctr"/>
            <a:r>
              <a:rPr lang="ru-RU" sz="3600" b="1" dirty="0"/>
              <a:t>П</a:t>
            </a:r>
            <a:r>
              <a:rPr lang="ru-RU" sz="3600" b="1" dirty="0" smtClean="0"/>
              <a:t>равила </a:t>
            </a:r>
            <a:r>
              <a:rPr lang="ru-RU" sz="3600" b="1" dirty="0"/>
              <a:t>безопасности при встрече с незнакомыми собаками.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772816"/>
            <a:ext cx="8155632" cy="44438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1) Ни в коем случае нельзя показывать собаке свой страх. Собака может почувствовать это и повести себя агрессивно. И уж тем более нельзя убегать от собаки: этим вы изображаете из себя убегающую дичь и предлагаете собаке поохотиться.</a:t>
            </a:r>
          </a:p>
          <a:p>
            <a:pPr marL="0" indent="0" algn="just">
              <a:buNone/>
            </a:pPr>
            <a:r>
              <a:rPr lang="ru-RU" sz="2000" dirty="0"/>
              <a:t>2) Нельзя пристально смотреть в глаза собаке и улыбаться. На собачьем языке это значит: скалиться и показывать свое превосходство.</a:t>
            </a:r>
          </a:p>
          <a:p>
            <a:pPr marL="0" indent="0" algn="just">
              <a:buNone/>
            </a:pPr>
            <a:r>
              <a:rPr lang="ru-RU" sz="2000" dirty="0"/>
              <a:t>3) Никогда не трогайте собак во время еды или сна, не пытайтесь отобрать предмет, с которым собака играет. Не надо также трогать щенков.</a:t>
            </a:r>
          </a:p>
          <a:p>
            <a:pPr marL="0" indent="0" algn="just">
              <a:buNone/>
            </a:pPr>
            <a:r>
              <a:rPr lang="ru-RU" sz="2000" dirty="0"/>
              <a:t>4) Не подходите к собаке, сидящей на привязи.</a:t>
            </a:r>
          </a:p>
          <a:p>
            <a:pPr marL="0" indent="0" algn="just">
              <a:buNone/>
            </a:pPr>
            <a:r>
              <a:rPr lang="ru-RU" sz="2000" dirty="0"/>
              <a:t>5) Не приближайтесь к большим собакам служебных пород: некоторые из них выучены бросаться на людей, подошедших на определенное расстояние.</a:t>
            </a:r>
          </a:p>
          <a:p>
            <a:pPr marL="0" indent="0" algn="just">
              <a:buNone/>
            </a:pPr>
            <a:r>
              <a:rPr lang="ru-RU" sz="2000" dirty="0"/>
              <a:t>6) Не делайте резких движений, общаясь с собакой или ее хозяином: собака может подумать, что вы ему угрожаете.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92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aseregina\Мои документы\Downloads\древние соба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5780"/>
            <a:ext cx="7960155" cy="53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95400"/>
            <a:ext cx="646172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Собаки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892391083"/>
              </p:ext>
            </p:extLst>
          </p:nvPr>
        </p:nvGraphicFramePr>
        <p:xfrm>
          <a:off x="1043608" y="2852936"/>
          <a:ext cx="72072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MS Org Chart" r:id="rId3" imgW="7657920" imgH="1072800" progId="OrgPlusWOPX.4">
                  <p:embed followColorScheme="full"/>
                </p:oleObj>
              </mc:Choice>
              <mc:Fallback>
                <p:oleObj name="MS Org Chart" r:id="rId3" imgW="7657920" imgH="107280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852936"/>
                        <a:ext cx="720725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8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7200" b="1" dirty="0" smtClean="0"/>
              <a:t>Служебные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Служебные собаки помогают охранять границу, помогают полиции разыскивать преступников, идут по следу. Они охраняют склады, дома, пасут скот, перевозят людей (на Крайнем Севере), помогают отыскивать полезные ископаемые.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99531"/>
          </a:xfrm>
        </p:spPr>
        <p:txBody>
          <a:bodyPr/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емецкая овчарка</a:t>
            </a:r>
            <a:endParaRPr lang="ru-RU" b="1" dirty="0"/>
          </a:p>
        </p:txBody>
      </p:sp>
      <p:pic>
        <p:nvPicPr>
          <p:cNvPr id="14338" name="Picture 2" descr="C:\Documents and Settings\tataseregina\Мои документы\Downloads\nemeckay_ovch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6304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03997"/>
          </a:xfrm>
        </p:spPr>
        <p:txBody>
          <a:bodyPr/>
          <a:lstStyle/>
          <a:p>
            <a:pPr algn="ctr"/>
            <a:r>
              <a:rPr lang="ru-RU" b="1" dirty="0" smtClean="0"/>
              <a:t>СЕНБЕРНАР</a:t>
            </a:r>
            <a:endParaRPr lang="ru-RU" b="1" dirty="0"/>
          </a:p>
        </p:txBody>
      </p:sp>
      <p:pic>
        <p:nvPicPr>
          <p:cNvPr id="12290" name="Picture 2" descr="C:\Documents and Settings\tataseregina\Мои документы\Downloads\сенберн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5" y="1700808"/>
            <a:ext cx="6989091" cy="46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18592"/>
          </a:xfrm>
        </p:spPr>
        <p:txBody>
          <a:bodyPr/>
          <a:lstStyle/>
          <a:p>
            <a:pPr algn="ctr"/>
            <a:r>
              <a:rPr lang="ru-RU" b="1" dirty="0" smtClean="0"/>
              <a:t>НЬЮФАУНДЛЕНД</a:t>
            </a:r>
            <a:endParaRPr lang="ru-RU" b="1" dirty="0"/>
          </a:p>
        </p:txBody>
      </p:sp>
      <p:pic>
        <p:nvPicPr>
          <p:cNvPr id="13314" name="Picture 2" descr="C:\Documents and Settings\tataseregina\Мои документы\Downloads\ньюфаундлен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52" y="1755602"/>
            <a:ext cx="5556192" cy="48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46584"/>
          </a:xfrm>
        </p:spPr>
        <p:txBody>
          <a:bodyPr/>
          <a:lstStyle/>
          <a:p>
            <a:pPr algn="ctr"/>
            <a:r>
              <a:rPr lang="ru-RU" b="1" dirty="0" smtClean="0"/>
              <a:t>ДОБЕРМАН-ПИНЧЕР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Documents and Settings\tataseregina\Мои документы\Downloads\doberman-pinscher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66783"/>
            <a:ext cx="6717364" cy="5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303</Words>
  <Application>Microsoft Office PowerPoint</Application>
  <PresentationFormat>Экран (4:3)</PresentationFormat>
  <Paragraphs>35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Природа</vt:lpstr>
      <vt:lpstr>MS Org Chart</vt:lpstr>
      <vt:lpstr>Разработала: Серёгина Татьяна Викторовна учитель начальных классов  НОЧУ «Международная Английская Школа» Красногорский р-н, МО </vt:lpstr>
      <vt:lpstr>Не говорит и не поёт, С хозяином дружит,  А кто к хозяину идёт, Дом сторожит, Она знать даёт.   Живёт под крылечком,      А хвост колечком.</vt:lpstr>
      <vt:lpstr>Презентация PowerPoint</vt:lpstr>
      <vt:lpstr>Собаки</vt:lpstr>
      <vt:lpstr>Служебные</vt:lpstr>
      <vt:lpstr>Немецкая овчарка</vt:lpstr>
      <vt:lpstr>СЕНБЕРНАР</vt:lpstr>
      <vt:lpstr>НЬЮФАУНДЛЕНД</vt:lpstr>
      <vt:lpstr>ДОБЕРМАН-ПИНЧЕР </vt:lpstr>
      <vt:lpstr>Охотничьи</vt:lpstr>
      <vt:lpstr>Бладхаунд-гончая</vt:lpstr>
      <vt:lpstr>Грейхаунд-борзая </vt:lpstr>
      <vt:lpstr>Сеттер </vt:lpstr>
      <vt:lpstr>Спаниели </vt:lpstr>
      <vt:lpstr>Таксы и фокстерьеры</vt:lpstr>
      <vt:lpstr>Комнатно-декоративные</vt:lpstr>
      <vt:lpstr>ПУДЕЛЬ</vt:lpstr>
      <vt:lpstr>ПЕКИНЕС </vt:lpstr>
      <vt:lpstr>ЧИХУАХУА</vt:lpstr>
      <vt:lpstr>БОЛОНКА</vt:lpstr>
      <vt:lpstr>Презентация PowerPoint</vt:lpstr>
      <vt:lpstr>Презентация PowerPoint</vt:lpstr>
      <vt:lpstr>Презентация PowerPoint</vt:lpstr>
      <vt:lpstr>Собаки-поводыри</vt:lpstr>
      <vt:lpstr>Барри-спасатель</vt:lpstr>
      <vt:lpstr>Презентация PowerPoint</vt:lpstr>
      <vt:lpstr>Памятник Хатико в Японии</vt:lpstr>
      <vt:lpstr>Презентация PowerPoint</vt:lpstr>
      <vt:lpstr>Правила безопасности при встрече с незнакомыми собаками.</vt:lpstr>
    </vt:vector>
  </TitlesOfParts>
  <Company>ИВК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Проживает во дворе, В личном доме-конуре, И на всех, кого не знает, То рычит она, то лает</dc:title>
  <dc:creator>Михно Игорь</dc:creator>
  <cp:lastModifiedBy>Михно Игорь</cp:lastModifiedBy>
  <cp:revision>16</cp:revision>
  <dcterms:created xsi:type="dcterms:W3CDTF">2014-01-26T17:04:49Z</dcterms:created>
  <dcterms:modified xsi:type="dcterms:W3CDTF">2014-02-23T17:47:03Z</dcterms:modified>
</cp:coreProperties>
</file>