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6" r:id="rId4"/>
    <p:sldId id="259" r:id="rId5"/>
    <p:sldId id="260" r:id="rId6"/>
    <p:sldId id="272" r:id="rId7"/>
    <p:sldId id="265" r:id="rId8"/>
    <p:sldId id="275" r:id="rId9"/>
    <p:sldId id="269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E3883-F735-4B30-B582-30FD48ADA3D6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04FA7-596A-46FF-9968-391478FF3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32\Desktop\&#1044;&#1079;&#1102;&#1073;&#1077;&#1085;&#1082;&#1086;_&#1045;&#1042;_101-796-160\&#1055;&#1088;&#1080;&#1083;&#1086;&#1078;&#1077;&#1085;&#1080;&#1077;2_&#1052;&#1091;&#1083;&#1100;&#1090;&#1092;&#1080;&#1083;&#1100;&#1084;.av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Svoya_igra.ex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67308" y="1340768"/>
            <a:ext cx="687002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 </a:t>
            </a:r>
          </a:p>
          <a:p>
            <a:pPr algn="ctr"/>
            <a:r>
              <a:rPr lang="ru-RU" sz="6000" b="1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информатика и ИКТ</a:t>
            </a:r>
            <a:endParaRPr lang="ru-RU" sz="6000" b="1" cap="none" spc="0" dirty="0">
              <a:ln w="11430">
                <a:solidFill>
                  <a:srgbClr val="00206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2040" y="3717032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Дзюбенко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Елена Витальевна,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учитель информатики и ИКТ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«Лицей №3»</a:t>
            </a:r>
          </a:p>
          <a:p>
            <a:pPr>
              <a:lnSpc>
                <a:spcPct val="150000"/>
              </a:lnSpc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города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Норильска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8955320"/>
              </p:ext>
            </p:extLst>
          </p:nvPr>
        </p:nvGraphicFramePr>
        <p:xfrm>
          <a:off x="467544" y="1124744"/>
          <a:ext cx="8352928" cy="4318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9440"/>
                <a:gridCol w="4913488"/>
              </a:tblGrid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существительное</a:t>
                      </a:r>
                      <a:endParaRPr lang="ru-RU" sz="2600" dirty="0">
                        <a:solidFill>
                          <a:srgbClr val="FFFF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Ошибка</a:t>
                      </a:r>
                      <a:endParaRPr lang="ru-RU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прилагательных</a:t>
                      </a:r>
                      <a:endParaRPr lang="ru-RU" sz="2600" dirty="0">
                        <a:solidFill>
                          <a:srgbClr val="FFFF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Незаметная,</a:t>
                      </a:r>
                      <a:r>
                        <a:rPr lang="ru-RU" sz="2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вредная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глагола</a:t>
                      </a:r>
                      <a:endParaRPr lang="ru-RU" sz="2600" dirty="0">
                        <a:solidFill>
                          <a:srgbClr val="FFFF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Искать,</a:t>
                      </a:r>
                      <a:r>
                        <a:rPr lang="ru-RU" sz="2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находить, исправлять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Свое отношение</a:t>
                      </a:r>
                      <a:endParaRPr lang="ru-RU" sz="2600" dirty="0">
                        <a:solidFill>
                          <a:srgbClr val="FFFF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 найти</a:t>
                      </a:r>
                      <a:r>
                        <a:rPr lang="ru-RU" sz="2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тебя хочу,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Обязательно найду!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solidFill>
                            <a:srgbClr val="FFFF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в форме существительного (ассоциации с первым словом)</a:t>
                      </a:r>
                      <a:endParaRPr lang="ru-RU" sz="2600" dirty="0">
                        <a:solidFill>
                          <a:srgbClr val="FFFF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Отладка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0632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097" y="2204864"/>
            <a:ext cx="61938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урок!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134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Приложение2_Мультфильм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324544" y="0"/>
            <a:ext cx="972692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124744"/>
            <a:ext cx="51845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Program Z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b,i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integer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Begin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(Введите два числа');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=a to b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 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If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mod 2=0 then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k:=k+1;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('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= ,' 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readln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33950" y="2637816"/>
            <a:ext cx="23762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Expected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Mismatch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Unknown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Identifier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98825"/>
            <a:ext cx="442915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Ошибки</a:t>
            </a:r>
            <a:endParaRPr lang="ru-RU" sz="6000" b="1" spc="50" dirty="0">
              <a:ln w="11430">
                <a:solidFill>
                  <a:srgbClr val="00206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6398" y="2637816"/>
            <a:ext cx="23762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Type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String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Integer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Real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Length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698824"/>
            <a:ext cx="442915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Системные слова</a:t>
            </a:r>
            <a:endParaRPr lang="ru-RU" sz="6000" b="1" spc="50" dirty="0">
              <a:ln w="11430">
                <a:solidFill>
                  <a:srgbClr val="00206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124744"/>
            <a:ext cx="51845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Program Z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b,i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integer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Begin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(Введите два числа');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=a to b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 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If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mod 2=0 then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k:=k+1;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('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= ,' 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readln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56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84784"/>
            <a:ext cx="8501122" cy="187743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anose="02040502050405020303" pitchFamily="18" charset="0"/>
              </a:rPr>
              <a:t>Тема урока: </a:t>
            </a:r>
          </a:p>
          <a:p>
            <a:pPr algn="ctr"/>
            <a:r>
              <a:rPr lang="ru-RU" sz="4000" b="1" spc="5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anose="02040502050405020303" pitchFamily="18" charset="0"/>
              </a:rPr>
              <a:t>«Ошибки. </a:t>
            </a:r>
            <a:endParaRPr lang="en-US" sz="4000" b="1" spc="50" dirty="0" smtClean="0">
              <a:ln w="11430">
                <a:solidFill>
                  <a:srgbClr val="00206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4000" b="1" spc="50" dirty="0" smtClean="0">
                <a:ln w="11430">
                  <a:solidFill>
                    <a:srgbClr val="00206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anose="02040502050405020303" pitchFamily="18" charset="0"/>
              </a:rPr>
              <a:t>Отладка  программ»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65527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ОТКРЫТИЯ</a:t>
            </a:r>
          </a:p>
          <a:p>
            <a:pPr lvl="1"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2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 нужную ячейку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2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тип ошибки, применяя критическое мышление, знания, полученные раннее на уроках английского языка и информатики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2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поставленные задачи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5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4613" y="671513"/>
            <a:ext cx="3914775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642851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200</Words>
  <Application>Microsoft Office PowerPoint</Application>
  <PresentationFormat>Экран (4:3)</PresentationFormat>
  <Paragraphs>59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Lyceum #7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navickiy</dc:creator>
  <cp:lastModifiedBy>U32</cp:lastModifiedBy>
  <cp:revision>21</cp:revision>
  <dcterms:created xsi:type="dcterms:W3CDTF">2013-04-25T07:30:18Z</dcterms:created>
  <dcterms:modified xsi:type="dcterms:W3CDTF">2014-02-25T08:25:14Z</dcterms:modified>
</cp:coreProperties>
</file>