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C9FA3-ED81-4600-BC89-A629C42F99CC}" type="datetimeFigureOut">
              <a:rPr lang="ru-RU" smtClean="0"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7ED7-683C-4E08-93FB-224E9ACDE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83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C9FA3-ED81-4600-BC89-A629C42F99CC}" type="datetimeFigureOut">
              <a:rPr lang="ru-RU" smtClean="0"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7ED7-683C-4E08-93FB-224E9ACDE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C9FA3-ED81-4600-BC89-A629C42F99CC}" type="datetimeFigureOut">
              <a:rPr lang="ru-RU" smtClean="0"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7ED7-683C-4E08-93FB-224E9ACDE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17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C9FA3-ED81-4600-BC89-A629C42F99CC}" type="datetimeFigureOut">
              <a:rPr lang="ru-RU" smtClean="0"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7ED7-683C-4E08-93FB-224E9ACDE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9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C9FA3-ED81-4600-BC89-A629C42F99CC}" type="datetimeFigureOut">
              <a:rPr lang="ru-RU" smtClean="0"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7ED7-683C-4E08-93FB-224E9ACDE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37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C9FA3-ED81-4600-BC89-A629C42F99CC}" type="datetimeFigureOut">
              <a:rPr lang="ru-RU" smtClean="0"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7ED7-683C-4E08-93FB-224E9ACDE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14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C9FA3-ED81-4600-BC89-A629C42F99CC}" type="datetimeFigureOut">
              <a:rPr lang="ru-RU" smtClean="0"/>
              <a:t>26.02.2014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7ED7-683C-4E08-93FB-224E9ACDE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136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C9FA3-ED81-4600-BC89-A629C42F99CC}" type="datetimeFigureOut">
              <a:rPr lang="ru-RU" smtClean="0"/>
              <a:t>26.02.2014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7ED7-683C-4E08-93FB-224E9ACDE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07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C9FA3-ED81-4600-BC89-A629C42F99CC}" type="datetimeFigureOut">
              <a:rPr lang="ru-RU" smtClean="0"/>
              <a:t>26.02.2014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7ED7-683C-4E08-93FB-224E9ACDE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566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C9FA3-ED81-4600-BC89-A629C42F99CC}" type="datetimeFigureOut">
              <a:rPr lang="ru-RU" smtClean="0"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7ED7-683C-4E08-93FB-224E9ACDE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05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C9FA3-ED81-4600-BC89-A629C42F99CC}" type="datetimeFigureOut">
              <a:rPr lang="ru-RU" smtClean="0"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7ED7-683C-4E08-93FB-224E9ACDE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60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C9FA3-ED81-4600-BC89-A629C42F99CC}" type="datetimeFigureOut">
              <a:rPr lang="ru-RU" smtClean="0"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17ED7-683C-4E08-93FB-224E9ACDEE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39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Расстояние между двумя точками. </a:t>
            </a:r>
            <a:r>
              <a:rPr lang="ru-RU" dirty="0"/>
              <a:t>М</a:t>
            </a:r>
            <a:r>
              <a:rPr lang="ru-RU" dirty="0" smtClean="0"/>
              <a:t>асштаб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14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3848" y="2060848"/>
            <a:ext cx="554461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Надо совместно обсудить полученное задание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Надо говорить по очереди, не перебивать друг друга, внимательно слушать.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Надо распределить обязанности в группе.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Надо договариваться друг с другом.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Надо уметь уступать друг другу.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Надо помогать друг другу в работе (если у одного что-то не получается, другой должен помочь)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Надо оценить результат работы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(свое настроение,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сплоченность группы, качество выполнения заданий и т.д.)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45259"/>
            <a:ext cx="39708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Знак  - «Работаем дружно»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484784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Правила работы в группе: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prv2.lori-images.net/deti-derzhatsya-za-ruki-0001018790-preview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56" b="14940"/>
          <a:stretch/>
        </p:blipFill>
        <p:spPr bwMode="auto">
          <a:xfrm>
            <a:off x="323528" y="1015391"/>
            <a:ext cx="2639201" cy="1741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424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20688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/>
              <a:t>Масштаб карты города  1 </a:t>
            </a:r>
            <a:r>
              <a:rPr lang="ru-RU" b="1"/>
              <a:t>: </a:t>
            </a:r>
            <a:r>
              <a:rPr lang="ru-RU" b="1" smtClean="0"/>
              <a:t>100 000 </a:t>
            </a:r>
            <a:r>
              <a:rPr lang="ru-RU" b="1" dirty="0"/>
              <a:t>(в 1 </a:t>
            </a:r>
            <a:r>
              <a:rPr lang="ru-RU" b="1"/>
              <a:t>см </a:t>
            </a:r>
            <a:r>
              <a:rPr lang="ru-RU" b="1" smtClean="0"/>
              <a:t>100 000 см</a:t>
            </a:r>
            <a:r>
              <a:rPr lang="ru-RU" b="1" dirty="0"/>
              <a:t>, или в 1 см 1 км)</a:t>
            </a:r>
          </a:p>
          <a:p>
            <a:r>
              <a:rPr lang="ru-RU" dirty="0"/>
              <a:t> </a:t>
            </a:r>
          </a:p>
          <a:p>
            <a:pPr marL="342900" indent="-342900">
              <a:buFont typeface="+mj-lt"/>
              <a:buAutoNum type="arabicParenR"/>
            </a:pPr>
            <a:r>
              <a:rPr lang="ru-RU" dirty="0" smtClean="0"/>
              <a:t>Найдите </a:t>
            </a:r>
            <a:r>
              <a:rPr lang="ru-RU" dirty="0"/>
              <a:t>данные расстояния в реальности: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/>
              <a:t>от школы до Петиного дома 3 см;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/>
              <a:t>от Петиного дома до бассейна 7 см;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/>
              <a:t>от Петиного дома до ближайшего магазина 5 мм </a:t>
            </a:r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dirty="0" smtClean="0"/>
              <a:t>2)   Какое </a:t>
            </a:r>
            <a:r>
              <a:rPr lang="ru-RU" dirty="0"/>
              <a:t>расстояние будет на карте с тем же масштабом, если в реальности: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/>
              <a:t>от школы до театра ТЮЗ 2 км;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/>
              <a:t>от школы до магазина 1 км 500 </a:t>
            </a:r>
            <a:r>
              <a:rPr lang="ru-RU" dirty="0" smtClean="0"/>
              <a:t>м.</a:t>
            </a:r>
          </a:p>
          <a:p>
            <a:pPr lvl="0"/>
            <a:endParaRPr lang="ru-RU" dirty="0"/>
          </a:p>
          <a:p>
            <a:pPr marL="342900" lvl="0" indent="-342900">
              <a:buAutoNum type="arabicParenR" startAt="3"/>
            </a:pPr>
            <a:r>
              <a:rPr lang="ru-RU" dirty="0" smtClean="0"/>
              <a:t>Можно </a:t>
            </a:r>
            <a:r>
              <a:rPr lang="ru-RU" dirty="0"/>
              <a:t>назвать расстоянием путь, который проходит поезд от Перми до </a:t>
            </a:r>
            <a:r>
              <a:rPr lang="ru-RU" dirty="0" smtClean="0"/>
              <a:t>  Самары?</a:t>
            </a:r>
          </a:p>
          <a:p>
            <a:pPr lvl="0"/>
            <a:endParaRPr lang="ru-RU" dirty="0"/>
          </a:p>
          <a:p>
            <a:r>
              <a:rPr lang="ru-RU" dirty="0"/>
              <a:t>Если преодолеть путь от Перми до Ростова на автобусе, будет ли этот путь расстоянием между этими городами</a:t>
            </a:r>
            <a:r>
              <a:rPr lang="ru-RU" dirty="0" smtClean="0"/>
              <a:t>?</a:t>
            </a:r>
          </a:p>
          <a:p>
            <a:endParaRPr lang="ru-RU" dirty="0"/>
          </a:p>
          <a:p>
            <a:r>
              <a:rPr lang="ru-RU" dirty="0"/>
              <a:t>Из Перми до Москвы можно добраться на самолете, будет ли этот путь являться расстоянием между этими городами?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530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484784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Для чего нам нужен масштаб?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32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Пермь - Москва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600 км/ч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карте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                            - в реальности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32040" y="393692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Пермь – Санкт-Петербург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00 км/ч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карте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                            - в реальности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3573016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Пермь - Оренбург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00 км/ч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карте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                            - в реальности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07957" y="3573016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Пермь - Самара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640 км/ч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карте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                            - в реальности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06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449" y="2186072"/>
            <a:ext cx="4581525" cy="2238375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914774" y="2185437"/>
            <a:ext cx="0" cy="2238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551814" y="3043322"/>
            <a:ext cx="3362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638424" y="2186072"/>
            <a:ext cx="0" cy="8572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200399" y="3042687"/>
            <a:ext cx="0" cy="1381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 flipV="1">
            <a:off x="3457574" y="2967122"/>
            <a:ext cx="142875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2047874" y="2967122"/>
            <a:ext cx="142875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3133724" y="3500522"/>
            <a:ext cx="66675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3457574" y="4348247"/>
            <a:ext cx="142875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3848099" y="3500522"/>
            <a:ext cx="66675" cy="161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266824" y="2186072"/>
            <a:ext cx="7810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133724" y="2186072"/>
            <a:ext cx="304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552449" y="3443372"/>
            <a:ext cx="0" cy="5143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5133974" y="2481347"/>
            <a:ext cx="0" cy="2762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5133974" y="3167147"/>
            <a:ext cx="0" cy="2762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133974" y="3833897"/>
            <a:ext cx="0" cy="2762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Надпись 2"/>
          <p:cNvSpPr txBox="1">
            <a:spLocks noChangeArrowheads="1"/>
          </p:cNvSpPr>
          <p:nvPr/>
        </p:nvSpPr>
        <p:spPr bwMode="auto">
          <a:xfrm>
            <a:off x="1386839" y="2296562"/>
            <a:ext cx="561975" cy="28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latin typeface="Calibri"/>
                <a:ea typeface="Calibri"/>
                <a:cs typeface="Times New Roman"/>
              </a:rPr>
              <a:t>Кухня</a:t>
            </a:r>
          </a:p>
        </p:txBody>
      </p:sp>
      <p:sp>
        <p:nvSpPr>
          <p:cNvPr id="21" name="Надпись 2"/>
          <p:cNvSpPr txBox="1">
            <a:spLocks noChangeArrowheads="1"/>
          </p:cNvSpPr>
          <p:nvPr/>
        </p:nvSpPr>
        <p:spPr bwMode="auto">
          <a:xfrm>
            <a:off x="2876549" y="2300372"/>
            <a:ext cx="723900" cy="28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/>
                <a:ea typeface="Calibri"/>
                <a:cs typeface="Times New Roman"/>
              </a:rPr>
              <a:t>Ванная</a:t>
            </a:r>
          </a:p>
        </p:txBody>
      </p:sp>
      <p:sp>
        <p:nvSpPr>
          <p:cNvPr id="22" name="Надпись 2"/>
          <p:cNvSpPr txBox="1">
            <a:spLocks noChangeArrowheads="1"/>
          </p:cNvSpPr>
          <p:nvPr/>
        </p:nvSpPr>
        <p:spPr bwMode="auto">
          <a:xfrm>
            <a:off x="4143374" y="2471822"/>
            <a:ext cx="857250" cy="28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/>
                <a:ea typeface="Calibri"/>
                <a:cs typeface="Times New Roman"/>
              </a:rPr>
              <a:t>Спальня</a:t>
            </a:r>
          </a:p>
        </p:txBody>
      </p:sp>
      <p:sp>
        <p:nvSpPr>
          <p:cNvPr id="23" name="Надпись 2"/>
          <p:cNvSpPr txBox="1">
            <a:spLocks noChangeArrowheads="1"/>
          </p:cNvSpPr>
          <p:nvPr/>
        </p:nvSpPr>
        <p:spPr bwMode="auto">
          <a:xfrm rot="5400000">
            <a:off x="3114674" y="3586247"/>
            <a:ext cx="781050" cy="28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/>
                <a:ea typeface="Calibri"/>
                <a:cs typeface="Times New Roman"/>
              </a:rPr>
              <a:t>Коридор</a:t>
            </a:r>
          </a:p>
        </p:txBody>
      </p:sp>
      <p:sp>
        <p:nvSpPr>
          <p:cNvPr id="24" name="Надпись 2"/>
          <p:cNvSpPr txBox="1">
            <a:spLocks noChangeArrowheads="1"/>
          </p:cNvSpPr>
          <p:nvPr/>
        </p:nvSpPr>
        <p:spPr bwMode="auto">
          <a:xfrm>
            <a:off x="1266824" y="3443372"/>
            <a:ext cx="904875" cy="28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/>
                <a:ea typeface="Calibri"/>
                <a:cs typeface="Times New Roman"/>
              </a:rPr>
              <a:t>Столовая</a:t>
            </a:r>
          </a:p>
        </p:txBody>
      </p:sp>
      <p:sp>
        <p:nvSpPr>
          <p:cNvPr id="26" name="Rectangle 28"/>
          <p:cNvSpPr>
            <a:spLocks noChangeArrowheads="1"/>
          </p:cNvSpPr>
          <p:nvPr/>
        </p:nvSpPr>
        <p:spPr bwMode="auto">
          <a:xfrm>
            <a:off x="996950" y="210979"/>
            <a:ext cx="18473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386839" y="4629820"/>
            <a:ext cx="1975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Масштаб  1 : </a:t>
            </a:r>
            <a:r>
              <a:rPr lang="ru-RU" dirty="0" smtClean="0"/>
              <a:t>200 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5292080" y="2428483"/>
            <a:ext cx="33843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Линолеум – 400 руб. за 1 кв. м</a:t>
            </a:r>
          </a:p>
          <a:p>
            <a:pPr lvl="0"/>
            <a:r>
              <a:rPr lang="ru-RU" dirty="0"/>
              <a:t>Кафель – 200 руб. за 1 кв. м</a:t>
            </a:r>
          </a:p>
          <a:p>
            <a:pPr lvl="0"/>
            <a:r>
              <a:rPr lang="ru-RU" dirty="0" err="1" smtClean="0"/>
              <a:t>Ковролин</a:t>
            </a:r>
            <a:r>
              <a:rPr lang="ru-RU" dirty="0" smtClean="0"/>
              <a:t>  </a:t>
            </a:r>
            <a:r>
              <a:rPr lang="ru-RU" dirty="0"/>
              <a:t>- 300 руб. за 1 кв. м</a:t>
            </a:r>
          </a:p>
          <a:p>
            <a:pPr lvl="0"/>
            <a:r>
              <a:rPr lang="ru-RU" dirty="0"/>
              <a:t>Паркет – 600 руб. за 1 кв. м</a:t>
            </a:r>
          </a:p>
          <a:p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576888" y="887059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/>
              <a:t>Задание</a:t>
            </a:r>
            <a:r>
              <a:rPr lang="ru-RU" dirty="0"/>
              <a:t>: подсчитать, в какую сумму обойдется ремонт полов в заданном помещении из данного материала (материал покрытия выбрать самостоятельно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1523046" y="1669450"/>
            <a:ext cx="2077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План квартиры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1060994" y="74106"/>
            <a:ext cx="5706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Ремонт квартиры</a:t>
            </a:r>
            <a:endParaRPr lang="ru-RU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5292080" y="3972009"/>
            <a:ext cx="35657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Алгоритм: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Измерить в мм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Округлить до десятков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Перевести в реальные размеры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мм перевести в м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</a:t>
            </a:r>
            <a:r>
              <a:rPr lang="ru-RU" dirty="0" smtClean="0"/>
              <a:t> = </a:t>
            </a:r>
            <a:r>
              <a:rPr lang="en-US" dirty="0" smtClean="0"/>
              <a:t>a ∙ b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Вычислить стоимость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981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836712"/>
            <a:ext cx="7632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Домашнее задание: </a:t>
            </a:r>
            <a:endParaRPr lang="ru-RU" sz="2000" dirty="0"/>
          </a:p>
          <a:p>
            <a:r>
              <a:rPr lang="ru-RU" sz="2000" dirty="0"/>
              <a:t>Наш президент собирается посетить несколько городов с визитами и провести в них различные совещания. Совещания у президента длятся 3 часа. Ему нужно посетить следующие города: Саратов, Омск, Казань, Екатеринбург. Вылетает он из Москвы на самолете, скорость которого 900 км/ч, и ему нужно как можно быстрее вернуться в столицу. Составить последовательность посещений таким образом, чтобы поездка заняла как можно меньше времени.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1396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372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366</Words>
  <Application>Microsoft Office PowerPoint</Application>
  <PresentationFormat>Экран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Расстояние между двумя точками. Масштаб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Расстояние между двумя точками. Масштаб</dc:title>
  <dc:creator>1</dc:creator>
  <cp:lastModifiedBy>1</cp:lastModifiedBy>
  <cp:revision>10</cp:revision>
  <dcterms:created xsi:type="dcterms:W3CDTF">2013-02-24T13:41:38Z</dcterms:created>
  <dcterms:modified xsi:type="dcterms:W3CDTF">2014-02-26T16:18:19Z</dcterms:modified>
</cp:coreProperties>
</file>