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1E3BCD-EDDD-441D-A6F6-573616D382AB}" type="datetimeFigureOut">
              <a:rPr lang="ru-RU" smtClean="0"/>
              <a:t>10.10.2013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00C7223-3763-406A-BAA1-9901DD9778E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days.pravoslavie.ru/Images/ii2568&amp;2209.htm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days.pravoslavie.ru/Images/ii2568&amp;249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ys.pravoslavie.ru/Images/ii2568&amp;2210.htm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days.pravoslavie.ru/Images/ii2568&amp;2207.htm" TargetMode="External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305800" cy="4824536"/>
          </a:xfrm>
        </p:spPr>
        <p:txBody>
          <a:bodyPr/>
          <a:lstStyle/>
          <a:p>
            <a:pPr algn="just"/>
            <a:r>
              <a:rPr lang="ru-RU" sz="3200" b="1" dirty="0" smtClean="0">
                <a:solidFill>
                  <a:schemeClr val="bg1"/>
                </a:solidFill>
              </a:rPr>
              <a:t>	Будем заботиться о душевной красоте, будем украшаться этим украшением… Красота душевная всегда цветёт, никогда не увядает; она не боится никакой перемены: ни наступившая старость не наводит на неё морщин, ни приключившаяся болезнь не заставляет увядать, ни беспокойная забота не вредит, но она выше всего этого…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                                                   </a:t>
            </a:r>
            <a:r>
              <a:rPr lang="ru-RU" sz="3200" b="1" dirty="0" err="1" smtClean="0">
                <a:solidFill>
                  <a:schemeClr val="bg1"/>
                </a:solidFill>
              </a:rPr>
              <a:t>Свт</a:t>
            </a:r>
            <a:r>
              <a:rPr lang="ru-RU" sz="3200" b="1" dirty="0" smtClean="0">
                <a:solidFill>
                  <a:schemeClr val="bg1"/>
                </a:solidFill>
              </a:rPr>
              <a:t>. Иоанн Златоуст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4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chartres-cathedra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5696" y="1628800"/>
            <a:ext cx="5209748" cy="4167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2"/>
            </a:solidFill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Видеофрагмент «</a:t>
            </a:r>
            <a:r>
              <a:rPr lang="ru-RU" sz="3600" b="1" dirty="0" err="1" smtClean="0">
                <a:solidFill>
                  <a:schemeClr val="bg1"/>
                </a:solidFill>
              </a:rPr>
              <a:t>Шартрский</a:t>
            </a:r>
            <a:r>
              <a:rPr lang="ru-RU" sz="3600" b="1" dirty="0" smtClean="0">
                <a:solidFill>
                  <a:schemeClr val="bg1"/>
                </a:solidFill>
              </a:rPr>
              <a:t> собор»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9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chemeClr val="bg1"/>
                </a:solidFill>
              </a:rPr>
              <a:t>Давным-давно во французском городе Шартре строили большой собор. Троим рабочим, подвозившим на тачках строительный материал, задали один и тот же вопрос: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	- Что вы делаете?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bg1"/>
                </a:solidFill>
              </a:rPr>
              <a:t>	</a:t>
            </a:r>
            <a:r>
              <a:rPr lang="ru-RU" b="1" dirty="0" smtClean="0">
                <a:solidFill>
                  <a:schemeClr val="bg1"/>
                </a:solidFill>
              </a:rPr>
              <a:t>Первый ответил сквозь плотно стиснутые зубы: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	Таскаю тяжёлые тачки с этим проклятым камнем. Вон какие мозоли набил на руках!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	Второй произнёс добродушно: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bg1"/>
                </a:solidFill>
              </a:rPr>
              <a:t>	</a:t>
            </a:r>
            <a:r>
              <a:rPr lang="ru-RU" b="1" dirty="0" smtClean="0">
                <a:solidFill>
                  <a:schemeClr val="bg1"/>
                </a:solidFill>
              </a:rPr>
              <a:t>- Что делаю? Зарабатываю на кусок хлеба своей жене и двум дочуркам.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Притча о </a:t>
            </a:r>
            <a:r>
              <a:rPr lang="ru-RU" b="1" dirty="0" err="1" smtClean="0">
                <a:solidFill>
                  <a:schemeClr val="bg1"/>
                </a:solidFill>
              </a:rPr>
              <a:t>Шартрском</a:t>
            </a:r>
            <a:r>
              <a:rPr lang="ru-RU" b="1" dirty="0" smtClean="0">
                <a:solidFill>
                  <a:schemeClr val="bg1"/>
                </a:solidFill>
              </a:rPr>
              <a:t> соборе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65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0" algn="just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chemeClr val="bg1"/>
                </a:solidFill>
              </a:rPr>
              <a:t>А третий распрямился, отёр с лица капли пота, широко улыбнулся и сказал:</a:t>
            </a:r>
          </a:p>
          <a:p>
            <a:pPr marL="365760" lvl="1" indent="0" algn="just">
              <a:buNone/>
            </a:pPr>
            <a:r>
              <a:rPr lang="ru-RU" b="1" dirty="0">
                <a:solidFill>
                  <a:schemeClr val="bg1"/>
                </a:solidFill>
              </a:rPr>
              <a:t>	</a:t>
            </a:r>
            <a:r>
              <a:rPr lang="ru-RU" b="1" dirty="0" smtClean="0">
                <a:solidFill>
                  <a:schemeClr val="bg1"/>
                </a:solidFill>
              </a:rPr>
              <a:t>- Я строю  </a:t>
            </a:r>
            <a:r>
              <a:rPr lang="ru-RU" b="1" dirty="0" err="1" smtClean="0">
                <a:solidFill>
                  <a:schemeClr val="bg1"/>
                </a:solidFill>
              </a:rPr>
              <a:t>Шартрский</a:t>
            </a:r>
            <a:r>
              <a:rPr lang="ru-RU" b="1" dirty="0" smtClean="0">
                <a:solidFill>
                  <a:schemeClr val="bg1"/>
                </a:solidFill>
              </a:rPr>
              <a:t> собор!</a:t>
            </a:r>
          </a:p>
          <a:p>
            <a:pPr marL="365760" lvl="1" indent="0">
              <a:buNone/>
            </a:pPr>
            <a:endParaRPr lang="ru-RU" b="1" dirty="0">
              <a:solidFill>
                <a:schemeClr val="bg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Притча о </a:t>
            </a:r>
            <a:r>
              <a:rPr lang="ru-RU" b="1" dirty="0" err="1">
                <a:solidFill>
                  <a:schemeClr val="bg1"/>
                </a:solidFill>
              </a:rPr>
              <a:t>Шартрском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соборе</a:t>
            </a:r>
            <a:endParaRPr lang="ru-RU" dirty="0"/>
          </a:p>
        </p:txBody>
      </p:sp>
      <p:pic>
        <p:nvPicPr>
          <p:cNvPr id="2050" name="Picture 2" descr="C:\Users\Марина\Desktop\собо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894224"/>
            <a:ext cx="2770182" cy="35901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36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Ксения Петербургская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Объект 3" descr="Блаженная Ксения Петербургская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2088232" cy="29523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Ксения Блаженная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649236"/>
            <a:ext cx="1800200" cy="2592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Ксения Петербургская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72816"/>
            <a:ext cx="1800200" cy="25997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Ксения Петербургская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49236"/>
            <a:ext cx="1872208" cy="25922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5762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/>
              <a:t/>
            </a:r>
            <a:br>
              <a:rPr lang="ru-RU" i="1" dirty="0"/>
            </a:br>
            <a:r>
              <a:rPr lang="ru-RU" sz="3100" b="1" dirty="0">
                <a:solidFill>
                  <a:schemeClr val="bg1"/>
                </a:solidFill>
              </a:rPr>
              <a:t>МОЯ ЛЕПТА НА ПОСТРОЕНИЕ ХРАМА</a:t>
            </a:r>
            <a:br>
              <a:rPr lang="ru-RU" sz="3100" b="1" dirty="0">
                <a:solidFill>
                  <a:schemeClr val="bg1"/>
                </a:solidFill>
              </a:rPr>
            </a:br>
            <a:endParaRPr lang="ru-RU" sz="7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67544" y="1124744"/>
            <a:ext cx="7848872" cy="51845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Храня </a:t>
            </a:r>
            <a:r>
              <a:rPr lang="ru-RU" b="1" dirty="0">
                <a:solidFill>
                  <a:schemeClr val="bg1"/>
                </a:solidFill>
              </a:rPr>
              <a:t>в душе моей отцов простую веру,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Я следовать люблю народному примеру.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И лепту я мою спешу "на храм" принесть.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Скажу: и моего тут капля меду есть,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Скажу: и моего тут будет капля масла,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Чтоб пред иконою лампада ввек не гасла,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Чтоб тихий свет ее лик Спаса озарял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И в душу скорбную отрадой проникал.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И безыменною молитвой обо мне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bg1"/>
                </a:solidFill>
              </a:rPr>
              <a:t>Помянут верные в далекой стороне.</a:t>
            </a:r>
          </a:p>
          <a:p>
            <a:pPr marL="0" indent="0" algn="r"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Кн</a:t>
            </a:r>
            <a:r>
              <a:rPr lang="ru-RU" b="1" i="1" dirty="0">
                <a:solidFill>
                  <a:schemeClr val="bg1"/>
                </a:solidFill>
              </a:rPr>
              <a:t>. П.А. Вяземский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45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262</TotalTime>
  <Words>93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 Будем заботиться о душевной красоте, будем украшаться этим украшением… Красота душевная всегда цветёт, никогда не увядает; она не боится никакой перемены: ни наступившая старость не наводит на неё морщин, ни приключившаяся болезнь не заставляет увядать, ни беспокойная забота не вредит, но она выше всего этого…                                                    Свт. Иоанн Златоуст</vt:lpstr>
      <vt:lpstr>Видеофрагмент «Шартрский собор»</vt:lpstr>
      <vt:lpstr>Притча о Шартрском соборе</vt:lpstr>
      <vt:lpstr>Притча о Шартрском соборе</vt:lpstr>
      <vt:lpstr>Ксения Петербургская</vt:lpstr>
      <vt:lpstr> МОЯ ЛЕПТА НА ПОСТРОЕНИЕ ХРАМА 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8</cp:revision>
  <dcterms:created xsi:type="dcterms:W3CDTF">2013-10-10T15:05:16Z</dcterms:created>
  <dcterms:modified xsi:type="dcterms:W3CDTF">2013-10-10T19:27:44Z</dcterms:modified>
</cp:coreProperties>
</file>