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571E02-1369-4C9E-ABC9-3BB836A5F9D3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4C38DE-60D5-4B8F-A863-92E002962D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500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такое коллаж?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1\Рабочий стол\урок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98" y="0"/>
            <a:ext cx="910880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1500174"/>
            <a:ext cx="5626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коллаж?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\Рабочий стол\урок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Рабочий стол\урок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Рабочий стол\урок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98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Рабочий стол\урок\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1\Рабочий стол\урок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</TotalTime>
  <Words>8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Начальная</vt:lpstr>
      <vt:lpstr>Что такое коллаж?</vt:lpstr>
      <vt:lpstr>Слайд 2</vt:lpstr>
      <vt:lpstr>Слайд 3</vt:lpstr>
      <vt:lpstr>Слайд 4</vt:lpstr>
      <vt:lpstr>Слайд 5</vt:lpstr>
      <vt:lpstr>Слайд 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коллаж?</dc:title>
  <dc:creator>1</dc:creator>
  <cp:lastModifiedBy>санникова</cp:lastModifiedBy>
  <cp:revision>10</cp:revision>
  <dcterms:created xsi:type="dcterms:W3CDTF">2012-02-04T03:35:38Z</dcterms:created>
  <dcterms:modified xsi:type="dcterms:W3CDTF">2012-02-06T01:08:40Z</dcterms:modified>
</cp:coreProperties>
</file>