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0" r:id="rId4"/>
    <p:sldId id="261" r:id="rId5"/>
    <p:sldId id="263" r:id="rId6"/>
    <p:sldId id="268" r:id="rId7"/>
    <p:sldId id="264" r:id="rId8"/>
    <p:sldId id="266" r:id="rId9"/>
    <p:sldId id="258" r:id="rId10"/>
    <p:sldId id="259" r:id="rId11"/>
    <p:sldId id="265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244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4A1600A-1C51-4ED1-A1D4-B95475B486B9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1B43DB5-CA3A-47A3-8F89-CFD81CA8FE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600A-1C51-4ED1-A1D4-B95475B486B9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3DB5-CA3A-47A3-8F89-CFD81CA8F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600A-1C51-4ED1-A1D4-B95475B486B9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3DB5-CA3A-47A3-8F89-CFD81CA8F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600A-1C51-4ED1-A1D4-B95475B486B9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3DB5-CA3A-47A3-8F89-CFD81CA8F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600A-1C51-4ED1-A1D4-B95475B486B9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3DB5-CA3A-47A3-8F89-CFD81CA8F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600A-1C51-4ED1-A1D4-B95475B486B9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3DB5-CA3A-47A3-8F89-CFD81CA8FE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600A-1C51-4ED1-A1D4-B95475B486B9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3DB5-CA3A-47A3-8F89-CFD81CA8F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600A-1C51-4ED1-A1D4-B95475B486B9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3DB5-CA3A-47A3-8F89-CFD81CA8F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600A-1C51-4ED1-A1D4-B95475B486B9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3DB5-CA3A-47A3-8F89-CFD81CA8F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600A-1C51-4ED1-A1D4-B95475B486B9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3DB5-CA3A-47A3-8F89-CFD81CA8FE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600A-1C51-4ED1-A1D4-B95475B486B9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3DB5-CA3A-47A3-8F89-CFD81CA8F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4A1600A-1C51-4ED1-A1D4-B95475B486B9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1B43DB5-CA3A-47A3-8F89-CFD81CA8FE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hevchenko-art.ru/images/pics/obereg/nerazl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hevchenko-art.ru/images/pics/obereg/spiridon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hevchenko-art.ru/images/pics/obereg/koza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hevchenko-art.ru/images/pics/obereg/oko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97741" y="3065666"/>
            <a:ext cx="3546159" cy="122059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b="1" dirty="0" smtClean="0"/>
              <a:t>Час занимательного рукоделия с учащимися</a:t>
            </a:r>
            <a:br>
              <a:rPr lang="ru-RU" sz="2000" b="1" dirty="0" smtClean="0"/>
            </a:br>
            <a:r>
              <a:rPr lang="ru-RU" sz="2000" b="1" dirty="0" smtClean="0"/>
              <a:t> 3-го класса. </a:t>
            </a:r>
            <a:br>
              <a:rPr lang="ru-RU" sz="2000" b="1" dirty="0" smtClean="0"/>
            </a:br>
            <a:r>
              <a:rPr lang="ru-RU" sz="2000" b="1" dirty="0" smtClean="0"/>
              <a:t>Плетение славянского оберега «Божье око»</a:t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Учитель: </a:t>
            </a:r>
            <a:r>
              <a:rPr lang="ru-RU" dirty="0" err="1" smtClean="0"/>
              <a:t>Черешнева</a:t>
            </a:r>
            <a:r>
              <a:rPr lang="ru-RU" dirty="0" smtClean="0"/>
              <a:t> О.А. </a:t>
            </a:r>
          </a:p>
          <a:p>
            <a:r>
              <a:rPr lang="ru-RU" dirty="0" smtClean="0"/>
              <a:t>Психолог: Прыткова Л.А.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85794"/>
            <a:ext cx="7024744" cy="714380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Начать оплетать желтой пряжей по кругу, оборачивая нитку вокруг каждой палочки.</a:t>
            </a:r>
            <a:endParaRPr lang="ru-RU" sz="2000" dirty="0"/>
          </a:p>
        </p:txBody>
      </p:sp>
      <p:pic>
        <p:nvPicPr>
          <p:cNvPr id="4" name="Picture 4" descr="C:\Documents and Settings\Д1\Рабочий стол\През\0_45678_f2dcaf10_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786190"/>
            <a:ext cx="2798211" cy="1981134"/>
          </a:xfrm>
          <a:prstGeom prst="rect">
            <a:avLst/>
          </a:prstGeom>
          <a:noFill/>
        </p:spPr>
      </p:pic>
      <p:pic>
        <p:nvPicPr>
          <p:cNvPr id="2050" name="Picture 2" descr="C:\Documents and Settings\Д1\Рабочий стол\През\0_45677_513acb44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429000"/>
            <a:ext cx="3643338" cy="2768937"/>
          </a:xfrm>
          <a:prstGeom prst="rect">
            <a:avLst/>
          </a:prstGeom>
          <a:noFill/>
        </p:spPr>
      </p:pic>
      <p:pic>
        <p:nvPicPr>
          <p:cNvPr id="6" name="Picture 3" descr="C:\Documents and Settings\Д1\Рабочий стол\През\0_45675_ff598710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571612"/>
            <a:ext cx="2359165" cy="1575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857364"/>
            <a:ext cx="7024744" cy="1143008"/>
          </a:xfrm>
        </p:spPr>
        <p:txBody>
          <a:bodyPr/>
          <a:lstStyle/>
          <a:p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492" y="1285860"/>
            <a:ext cx="6777317" cy="4546769"/>
          </a:xfrm>
        </p:spPr>
        <p:txBody>
          <a:bodyPr>
            <a:normAutofit fontScale="62500" lnSpcReduction="20000"/>
          </a:bodyPr>
          <a:lstStyle/>
          <a:p>
            <a:r>
              <a:rPr lang="ru-RU" sz="2600" b="1" dirty="0" smtClean="0"/>
              <a:t>Литература:</a:t>
            </a:r>
            <a:endParaRPr lang="ru-RU" sz="2600" dirty="0" smtClean="0"/>
          </a:p>
          <a:p>
            <a:r>
              <a:rPr lang="ru-RU" sz="2600" dirty="0" smtClean="0"/>
              <a:t>Педагогические основы </a:t>
            </a:r>
            <a:r>
              <a:rPr lang="ru-RU" sz="2600" dirty="0" err="1" smtClean="0"/>
              <a:t>АРТ-терапии</a:t>
            </a:r>
            <a:r>
              <a:rPr lang="ru-RU" sz="2600" dirty="0" smtClean="0"/>
              <a:t> в образовании учителя : автореферат диссертация доктора педагогических наук : 13.00.01 / </a:t>
            </a:r>
            <a:r>
              <a:rPr lang="ru-RU" sz="2600" dirty="0" err="1" smtClean="0"/>
              <a:t>Ин-т</a:t>
            </a:r>
            <a:r>
              <a:rPr lang="ru-RU" sz="2600" dirty="0" smtClean="0"/>
              <a:t> образования взрослых Рос. акад. Образования</a:t>
            </a:r>
          </a:p>
          <a:p>
            <a:r>
              <a:rPr lang="ru-RU" sz="2600" dirty="0" smtClean="0"/>
              <a:t> </a:t>
            </a:r>
          </a:p>
          <a:p>
            <a:r>
              <a:rPr lang="ru-RU" sz="2600" dirty="0" smtClean="0"/>
              <a:t>Биомеханика и физиология движений: избранные психологические труды / Н. А. Бернштейн; Российская акад. образования, Московский психолого-социальный </a:t>
            </a:r>
            <a:r>
              <a:rPr lang="ru-RU" sz="2600" dirty="0" err="1" smtClean="0"/>
              <a:t>ин-т</a:t>
            </a:r>
            <a:r>
              <a:rPr lang="ru-RU" sz="2600" dirty="0" smtClean="0"/>
              <a:t>; под ред. В. П. Зинченко. М.: Изд-во </a:t>
            </a:r>
            <a:r>
              <a:rPr lang="ru-RU" sz="2600" dirty="0" err="1" smtClean="0"/>
              <a:t>Моск</a:t>
            </a:r>
            <a:r>
              <a:rPr lang="ru-RU" sz="2600" dirty="0" smtClean="0"/>
              <a:t>. психол.-соц. </a:t>
            </a:r>
            <a:r>
              <a:rPr lang="ru-RU" sz="2600" dirty="0" err="1" smtClean="0"/>
              <a:t>ин-та</a:t>
            </a:r>
            <a:r>
              <a:rPr lang="ru-RU" sz="2600" dirty="0" smtClean="0"/>
              <a:t>; Воронеж: МОДЭК, 2004</a:t>
            </a:r>
          </a:p>
          <a:p>
            <a:r>
              <a:rPr lang="ru-RU" sz="2600" b="1" dirty="0" smtClean="0"/>
              <a:t> </a:t>
            </a:r>
            <a:endParaRPr lang="ru-RU" sz="2600" dirty="0" smtClean="0"/>
          </a:p>
          <a:p>
            <a:r>
              <a:rPr lang="ru-RU" sz="2600" dirty="0" smtClean="0"/>
              <a:t>Современные искания в физиологии нервного процесса/ Н. А. Бернштейн; Под ред. И. М. </a:t>
            </a:r>
            <a:r>
              <a:rPr lang="ru-RU" sz="2600" dirty="0" err="1" smtClean="0"/>
              <a:t>Фейгенберга</a:t>
            </a:r>
            <a:r>
              <a:rPr lang="ru-RU" sz="2600" dirty="0" smtClean="0"/>
              <a:t>, И. Е. Сироткиной; [</a:t>
            </a:r>
            <a:r>
              <a:rPr lang="ru-RU" sz="2600" dirty="0" err="1" smtClean="0"/>
              <a:t>Предисл</a:t>
            </a:r>
            <a:r>
              <a:rPr lang="ru-RU" sz="2600" dirty="0" smtClean="0"/>
              <a:t>. И. М. </a:t>
            </a:r>
            <a:r>
              <a:rPr lang="ru-RU" sz="2600" dirty="0" err="1" smtClean="0"/>
              <a:t>Фейгенберга</a:t>
            </a:r>
            <a:r>
              <a:rPr lang="ru-RU" sz="2600" dirty="0" smtClean="0"/>
              <a:t>] М.:Смысл,2003</a:t>
            </a:r>
          </a:p>
          <a:p>
            <a:r>
              <a:rPr lang="ru-RU" sz="2600" b="1" dirty="0" smtClean="0"/>
              <a:t> </a:t>
            </a:r>
            <a:endParaRPr lang="ru-RU" sz="2600" dirty="0" smtClean="0"/>
          </a:p>
          <a:p>
            <a:r>
              <a:rPr lang="ru-RU" sz="2600" dirty="0" smtClean="0"/>
              <a:t>http://ped-kopilka.ru/vospitateljam/master-klasy-dlja-vospitatelei/oberegovaja-kukla-bozhe-oko-svoimi-rukami.html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Ал. Викт\Оберег 3кл\IMG_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00" y="1055780"/>
            <a:ext cx="8129489" cy="54196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00042"/>
            <a:ext cx="4270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Подведение итогов урока</a:t>
            </a: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8"/>
            <a:ext cx="8143932" cy="192880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Божье Око (солярный крест).</a:t>
            </a:r>
            <a:r>
              <a:rPr lang="ru-RU" sz="1400" dirty="0" smtClean="0">
                <a:solidFill>
                  <a:schemeClr val="tx1"/>
                </a:solidFill>
              </a:rPr>
              <a:t> Этот оберег изготавливали ко дню Спиридона-Солнцеворота 25 (12) декабря и привязывали к длинному шесту, который втыкали в снег у костра, развернув символ навстречу лучам солнца. Также его размещали в доме над входной дверью или кроваткой ребенка в таком месте, которое хорошо было видно входящему человеку. Яркий и необычные образ оберега притягивал внимание входящего, и он смотрел прежде всего на оберег, а не на ребенка или хозяев дома. Это было правильно, особенно, когда помыслы входящего человека были недобрыми.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://n666vk.files.wordpress.com/2012/01/000rq9b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785794"/>
            <a:ext cx="5429288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42918"/>
            <a:ext cx="3099882" cy="55007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Славянские обереги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Славянские обереги имеют исторические корни, специально призваны скрашивать и оберегать от невзгод нашу жизнь, делать ее более спокойной, радостной и счастливой.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Неразлучники.</a:t>
            </a:r>
            <a:r>
              <a:rPr lang="ru-RU" sz="1800" dirty="0" smtClean="0">
                <a:solidFill>
                  <a:schemeClr val="tx1"/>
                </a:solidFill>
              </a:rPr>
              <a:t> Мощный славянский оберег – символ любви, нерушимого союза, крепкой семьи. Дарится на свадьбу, годовщины свадеб. Наши предки Неразлучников всю жизнь хранили в красном углу, веря в силу оберега.</a:t>
            </a:r>
            <a:r>
              <a:rPr lang="ru-RU" sz="1050" dirty="0" smtClean="0"/>
              <a:t>. </a:t>
            </a:r>
            <a:r>
              <a:rPr lang="ru-RU" sz="1100" dirty="0" smtClean="0">
                <a:solidFill>
                  <a:schemeClr val="tx1"/>
                </a:solidFill>
              </a:rPr>
              <a:t/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 descr="http://shevchenko-art.ru/images/pics/obereg/nerazl_s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500174"/>
            <a:ext cx="400052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1027664"/>
            <a:ext cx="3424796" cy="504454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Спиридон-Солнцеворот.</a:t>
            </a:r>
            <a:r>
              <a:rPr lang="ru-RU" sz="2000" dirty="0" smtClean="0">
                <a:solidFill>
                  <a:schemeClr val="tx1"/>
                </a:solidFill>
              </a:rPr>
              <a:t> Мощный славянский оберег, отвечающий за прибытие солнечных дней и защиту человека от невзгод. Обязательный атрибут Спиридона – солнце-колесо. Поворотом колеса-солнца Спиридон способен полностью изменить ту или иную ситуацию в нужном вам направлении, вызвать желанные перемены в жизни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shevchenko-art.ru/images/pics/obereg/spiridon_s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71546"/>
            <a:ext cx="364333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1027664"/>
            <a:ext cx="3924862" cy="375865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Коза.</a:t>
            </a:r>
            <a:r>
              <a:rPr lang="ru-RU" sz="1800" dirty="0" smtClean="0">
                <a:solidFill>
                  <a:schemeClr val="tx1"/>
                </a:solidFill>
              </a:rPr>
              <a:t> У наших предков коза была символом жизненной силы. Это и оберег хорошего настроения. Коза всегда весела и беспечна. Она помогает очень серьезным людям посмотреть на мир веселее и чуть отстраненнее на свои проблемы. Колокольчик, одетый на козу, отгонял нечистую силу, защищая человека от бед и несчастий.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shevchenko-art.ru/images/pics/obereg/koza_s.jp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428736"/>
            <a:ext cx="321471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027664"/>
            <a:ext cx="3857652" cy="6153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Изба, рубаха</a:t>
            </a:r>
            <a:endParaRPr lang="ru-RU" dirty="0"/>
          </a:p>
        </p:txBody>
      </p:sp>
      <p:pic>
        <p:nvPicPr>
          <p:cNvPr id="4" name="Picture 2" descr="http://im1-tub-ru.yandex.net/i?id=231852190-64-72&amp;n=2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00240"/>
            <a:ext cx="2600343" cy="2000264"/>
          </a:xfrm>
          <a:prstGeom prst="rect">
            <a:avLst/>
          </a:prstGeom>
          <a:noFill/>
        </p:spPr>
      </p:pic>
      <p:pic>
        <p:nvPicPr>
          <p:cNvPr id="6146" name="Picture 2" descr="http://im4-tub-ru.yandex.net/i?id=134144360-4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14422"/>
            <a:ext cx="2643206" cy="1982405"/>
          </a:xfrm>
          <a:prstGeom prst="rect">
            <a:avLst/>
          </a:prstGeom>
          <a:noFill/>
        </p:spPr>
      </p:pic>
      <p:pic>
        <p:nvPicPr>
          <p:cNvPr id="6148" name="Picture 4" descr="http://cs5901.vk.me/u2507991/111477676/x_7094eae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500438"/>
            <a:ext cx="3500462" cy="2625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1027664"/>
            <a:ext cx="3281920" cy="4544476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Божье Око (солярный крест).</a:t>
            </a:r>
            <a:r>
              <a:rPr lang="ru-RU" sz="1400" dirty="0" smtClean="0">
                <a:solidFill>
                  <a:schemeClr val="tx1"/>
                </a:solidFill>
              </a:rPr>
              <a:t> Этот оберег изготавливали ко дню Спиридона-Солнцеворота 25 (12) декабря и привязывали к длинному шесту, который втыкали в снег у костра, развернув символ навстречу лучам солнца. Также его размещали в доме над входной дверью или кроваткой ребенка в таком месте, которое хорошо было видно входящему человеку. Яркий и необычные образ оберега притягивал внимание входящего, и он смотрел прежде всего на оберег, а не на ребенка или хозяев дома. Это было правильно, особенно, когда помыслы входящего человека были недобрыми.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shevchenko-art.ru/images/pics/obereg/oko_s.jp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428736"/>
            <a:ext cx="35719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безопасной работы с ножницами.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tabLst>
                <a:tab pos="914400" algn="l"/>
                <a:tab pos="1930400" algn="l"/>
              </a:tabLst>
              <a:defRPr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tabLst>
                <a:tab pos="914400" algn="l"/>
                <a:tab pos="1930400" algn="l"/>
              </a:tabLst>
              <a:defRPr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tabLst>
                <a:tab pos="914400" algn="l"/>
                <a:tab pos="1930400" algn="l"/>
              </a:tabLst>
              <a:defRPr/>
            </a:pP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Соблюдай порядок на своём рабочем месте.</a:t>
            </a:r>
          </a:p>
          <a:p>
            <a:pPr algn="ctr">
              <a:tabLst>
                <a:tab pos="914400" algn="l"/>
                <a:tab pos="1930400" algn="l"/>
              </a:tabLst>
              <a:defRPr/>
            </a:pP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работой проверь исправность инструмента.</a:t>
            </a:r>
          </a:p>
          <a:p>
            <a:pPr algn="ctr">
              <a:tabLst>
                <a:tab pos="914400" algn="l"/>
                <a:tab pos="1930400" algn="l"/>
              </a:tabLst>
              <a:defRPr/>
            </a:pP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Следи за движением лезвий во время работы.</a:t>
            </a:r>
          </a:p>
          <a:p>
            <a:pPr algn="ctr">
              <a:tabLst>
                <a:tab pos="914400" algn="l"/>
                <a:tab pos="1930400" algn="l"/>
              </a:tabLst>
              <a:defRPr/>
            </a:pP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Ножницы клади кольцами к себе.</a:t>
            </a:r>
          </a:p>
          <a:p>
            <a:pPr algn="ctr">
              <a:tabLst>
                <a:tab pos="914400" algn="l"/>
                <a:tab pos="1930400" algn="l"/>
              </a:tabLst>
              <a:defRPr/>
            </a:pP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Подавай ножницы кольцами вперёд.</a:t>
            </a:r>
          </a:p>
          <a:p>
            <a:pPr algn="ctr">
              <a:tabLst>
                <a:tab pos="914400" algn="l"/>
                <a:tab pos="1930400" algn="l"/>
              </a:tabLst>
              <a:defRPr/>
            </a:pP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оставляй ножницы открытыми.</a:t>
            </a:r>
          </a:p>
          <a:p>
            <a:pPr algn="ctr">
              <a:tabLst>
                <a:tab pos="914400" algn="l"/>
                <a:tab pos="1930400" algn="l"/>
              </a:tabLst>
              <a:defRPr/>
            </a:pP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играй с ножницами, не подноси их к лицу.</a:t>
            </a:r>
          </a:p>
          <a:p>
            <a:pPr algn="ctr">
              <a:tabLst>
                <a:tab pos="914400" algn="l"/>
                <a:tab pos="1930400" algn="l"/>
              </a:tabLst>
              <a:defRPr/>
            </a:pP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 ножницы по назначению.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5072098" cy="121444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Порядок действий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Взять палочки и сложить их </a:t>
            </a:r>
            <a:r>
              <a:rPr lang="ru-RU" sz="2000" i="1" dirty="0" smtClean="0">
                <a:solidFill>
                  <a:schemeClr val="tx1"/>
                </a:solidFill>
              </a:rPr>
              <a:t> в форме креста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9" name="Picture 5" descr="0_45674_85196d60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71678"/>
            <a:ext cx="2347308" cy="171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 &amp;Vcy;&amp;ocy;&amp;tcy; &amp;tcy;&amp;acy;&amp;kcy;&amp;ocy;&amp;iecy; &amp;rcy;&amp;acy;&amp;dcy;&amp;ucy;&amp;zhcy;&amp;ncy;&amp;ocy;&amp;iecy; &amp;scy;&amp;ocy;&amp;lcy;&amp;ncy;&amp;ycy;&amp;shcy;&amp;kcy;&amp;ocy; &amp;pcy;&amp;ocy;&amp;lcy;&amp;ucy;&amp;chcy;&amp;icy;&amp;lcy;&amp;ocy;&amp;scy;&amp;softcy; &amp;ucy; &amp;mcy;&amp;iecy;&amp;ncy;&amp;yacy;.. &amp;Fcy;&amp;ocy;&amp;tcy;&amp;ocy;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500174"/>
            <a:ext cx="2500330" cy="2619393"/>
          </a:xfrm>
          <a:prstGeom prst="rect">
            <a:avLst/>
          </a:prstGeom>
          <a:noFill/>
        </p:spPr>
      </p:pic>
      <p:pic>
        <p:nvPicPr>
          <p:cNvPr id="1033" name="Picture 9" descr=" &amp;Vcy;&amp;ocy;&amp;tcy; &amp;tcy;&amp;acy;&amp;kcy;&amp;ocy;&amp;iecy; &amp;rcy;&amp;acy;&amp;dcy;&amp;ucy;&amp;zhcy;&amp;ncy;&amp;ocy;&amp;iecy; &amp;scy;&amp;ocy;&amp;lcy;&amp;ncy;&amp;ycy;&amp;shcy;&amp;kcy;&amp;ocy; &amp;pcy;&amp;ocy;&amp;lcy;&amp;ucy;&amp;chcy;&amp;icy;&amp;lcy;&amp;ocy;&amp;scy;&amp;softcy; &amp;ucy; &amp;mcy;&amp;iecy;&amp;ncy;&amp;yacy;.. &amp;Fcy;&amp;ocy;&amp;tcy;&amp;ocy;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071942"/>
            <a:ext cx="2501677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182</TotalTime>
  <Words>394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  Час занимательного рукоделия с учащимися  3-го класса.  Плетение славянского оберега «Божье око» </vt:lpstr>
      <vt:lpstr>Божье Око (солярный крест). Этот оберег изготавливали ко дню Спиридона-Солнцеворота 25 (12) декабря и привязывали к длинному шесту, который втыкали в снег у костра, развернув символ навстречу лучам солнца. Также его размещали в доме над входной дверью или кроваткой ребенка в таком месте, которое хорошо было видно входящему человеку. Яркий и необычные образ оберега притягивал внимание входящего, и он смотрел прежде всего на оберег, а не на ребенка или хозяев дома. Это было правильно, особенно, когда помыслы входящего человека были недобрыми.</vt:lpstr>
      <vt:lpstr>Славянские обереги Славянские обереги имеют исторические корни, специально призваны скрашивать и оберегать от невзгод нашу жизнь, делать ее более спокойной, радостной и счастливой.  Неразлучники. Мощный славянский оберег – символ любви, нерушимого союза, крепкой семьи. Дарится на свадьбу, годовщины свадеб. Наши предки Неразлучников всю жизнь хранили в красном углу, веря в силу оберега..   </vt:lpstr>
      <vt:lpstr>Спиридон-Солнцеворот. Мощный славянский оберег, отвечающий за прибытие солнечных дней и защиту человека от невзгод. Обязательный атрибут Спиридона – солнце-колесо. Поворотом колеса-солнца Спиридон способен полностью изменить ту или иную ситуацию в нужном вам направлении, вызвать желанные перемены в жизни</vt:lpstr>
      <vt:lpstr>Коза. У наших предков коза была символом жизненной силы. Это и оберег хорошего настроения. Коза всегда весела и беспечна. Она помогает очень серьезным людям посмотреть на мир веселее и чуть отстраненнее на свои проблемы. Колокольчик, одетый на козу, отгонял нечистую силу, защищая человека от бед и несчастий.</vt:lpstr>
      <vt:lpstr>Изба, рубаха</vt:lpstr>
      <vt:lpstr>Божье Око (солярный крест). Этот оберег изготавливали ко дню Спиридона-Солнцеворота 25 (12) декабря и привязывали к длинному шесту, который втыкали в снег у костра, развернув символ навстречу лучам солнца. Также его размещали в доме над входной дверью или кроваткой ребенка в таком месте, которое хорошо было видно входящему человеку. Яркий и необычные образ оберега притягивал внимание входящего, и он смотрел прежде всего на оберег, а не на ребенка или хозяев дома. Это было правильно, особенно, когда помыслы входящего человека были недобрыми.</vt:lpstr>
      <vt:lpstr>Правила безопасной работы с ножницами.</vt:lpstr>
      <vt:lpstr>Порядок действий Взять палочки и сложить их  в форме креста</vt:lpstr>
      <vt:lpstr>Начать оплетать желтой пряжей по кругу, оборачивая нитку вокруг каждой палочки.</vt:lpstr>
      <vt:lpstr>: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Аппликация «Цветущее дерево» </dc:title>
  <dc:creator>Носовы</dc:creator>
  <cp:lastModifiedBy>УЭКАРМ</cp:lastModifiedBy>
  <cp:revision>27</cp:revision>
  <dcterms:created xsi:type="dcterms:W3CDTF">2013-05-12T19:54:55Z</dcterms:created>
  <dcterms:modified xsi:type="dcterms:W3CDTF">2013-12-02T05:57:19Z</dcterms:modified>
</cp:coreProperties>
</file>