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71" r:id="rId12"/>
    <p:sldId id="273" r:id="rId13"/>
    <p:sldId id="266" r:id="rId14"/>
    <p:sldId id="267" r:id="rId15"/>
    <p:sldId id="268" r:id="rId16"/>
    <p:sldId id="269" r:id="rId17"/>
    <p:sldId id="270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Наша математическая семья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im7-tub-ru.yandex.net/i?id=53815228-45-72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828800"/>
            <a:ext cx="7086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124200" cy="1143000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algn="l"/>
            <a:r>
              <a:rPr lang="ru-RU" dirty="0" smtClean="0"/>
              <a:t>Задание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76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Ученики Пифагора</a:t>
            </a:r>
          </a:p>
          <a:p>
            <a:endParaRPr lang="ru-RU" dirty="0" smtClean="0"/>
          </a:p>
          <a:p>
            <a:r>
              <a:rPr lang="ru-RU" dirty="0" smtClean="0"/>
              <a:t>На вопрос о том, сколько у него учеников, древнегреческий учёный Пифагор Пифагор отвечал так: "Половина моих учеников изучает математику, четвертая часть изучает природу, седьмая часть проводит время в молчаливом размышлении, остальную часть составляют 3 девы". Сколько учеников было у Пифагора?</a:t>
            </a:r>
          </a:p>
          <a:p>
            <a:endParaRPr lang="ru-RU" dirty="0"/>
          </a:p>
        </p:txBody>
      </p:sp>
      <p:pic>
        <p:nvPicPr>
          <p:cNvPr id="4" name="Рисунок 3" descr="http://www.stihi.ru/pics/2010/12/07/682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"/>
            <a:ext cx="396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need4soft.ru/uploads/taginator/Jun-2012/zanimatelnaya-matematika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143000"/>
            <a:ext cx="6400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pesochnizza.ru/wp-content/uploads/2012/05/matematicheskiy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752600"/>
            <a:ext cx="5257800" cy="37337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Ребусы </a:t>
            </a:r>
            <a:endParaRPr lang="ru-RU" dirty="0"/>
          </a:p>
        </p:txBody>
      </p:sp>
      <p:pic>
        <p:nvPicPr>
          <p:cNvPr id="4" name="Содержимое 3" descr="http://17.krkam.caduk.ru/images/rree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09800"/>
            <a:ext cx="68865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m7-tub-ru.yandex.net/i?id=113949203-56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609600"/>
            <a:ext cx="728662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17.krkam.caduk.ru/images/reeee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05000"/>
            <a:ext cx="8534400" cy="426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mg7.proshkolu.ru/content/media/pic/std/4000000/3148000/3147478-40267b78c2b63465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447800"/>
            <a:ext cx="6934200" cy="41147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m7-tub-ru.yandex.net/i?id=192144914-26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00200"/>
            <a:ext cx="792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                      </a:t>
            </a:r>
            <a:r>
              <a:rPr lang="ru-RU" sz="7200" dirty="0" smtClean="0"/>
              <a:t>Спасибо за внимание!</a:t>
            </a:r>
            <a:endParaRPr lang="ru-RU" sz="7200" dirty="0"/>
          </a:p>
        </p:txBody>
      </p:sp>
      <p:pic>
        <p:nvPicPr>
          <p:cNvPr id="4" name="Рисунок 3" descr="http://im0-tub-ru.yandex.net/i?id=19689052-01-72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599" y="457201"/>
            <a:ext cx="480060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0-tub-ru.yandex.net/i?id=144911891-71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28800"/>
            <a:ext cx="3505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Папа ,мама и я- наша дружная семья!</a:t>
            </a:r>
            <a:endParaRPr lang="ru-RU" dirty="0"/>
          </a:p>
        </p:txBody>
      </p:sp>
      <p:pic>
        <p:nvPicPr>
          <p:cNvPr id="4" name="Содержимое 3" descr=" &amp;Kcy;&amp;acy;&amp;rcy;&amp;tcy;&amp;icy;&amp;ncy;&amp;acy;, &amp;pcy;&amp;acy;&amp;ncy;&amp;ncy;&amp;ocy;, &amp;rcy;&amp;icy;&amp;scy;&amp;ucy;&amp;ncy;&amp;ocy;&amp;kcy; &amp;Rcy;&amp;icy;&amp;scy;&amp;ocy;&amp;vcy;&amp;acy;&amp;ncy;&amp;icy;&amp;iecy; &amp;icy; &amp;zhcy;&amp;icy;&amp;vcy;&amp;ocy;&amp;pcy;&amp;icy;&amp;scy;&amp;softcy;: &amp;Rcy;&amp;icy;&amp;scy;&amp;ucy;&amp;ncy;&amp;kcy;&amp;icy; &amp;ncy;&amp;acy; &amp;tcy;&amp;iecy;&amp;mcy;&amp;ucy; &quot;&amp;Mcy;&amp;ocy;&amp;yacy; &amp;scy;&amp;iecy;&amp;mcy;&amp;softcy;&amp;yacy;&quot; &amp;Gcy;&amp;ucy;&amp;acy;&amp;shcy;&amp;softcy; &amp;Dcy;&amp;iecy;&amp;ncy;&amp;softcy; &amp;scy;&amp;iecy;&amp;mcy;&amp;softcy;&amp;icy;. &amp;Fcy;&amp;ocy;&amp;tcy;&amp;ocy; 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95500" y="2005806"/>
            <a:ext cx="49530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ru-RU" dirty="0" smtClean="0"/>
              <a:t>Математика-гимнастика ума</a:t>
            </a:r>
            <a:endParaRPr lang="ru-RU" dirty="0"/>
          </a:p>
        </p:txBody>
      </p:sp>
      <p:pic>
        <p:nvPicPr>
          <p:cNvPr id="4" name="Содержимое 3" descr="http://cs305410.vkontakte.ru/u75495740/-14/x_de7364c4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14600" y="1752600"/>
            <a:ext cx="459442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 err="1" smtClean="0"/>
              <a:t>Тетрадь</a:t>
            </a:r>
            <a:r>
              <a:rPr lang="en-US" dirty="0" smtClean="0"/>
              <a:t> </a:t>
            </a:r>
            <a:r>
              <a:rPr lang="en-US" dirty="0" err="1" smtClean="0"/>
              <a:t>стоит</a:t>
            </a:r>
            <a:r>
              <a:rPr lang="ru-RU" dirty="0" smtClean="0"/>
              <a:t> 40 </a:t>
            </a:r>
            <a:r>
              <a:rPr lang="en-US" dirty="0" err="1" smtClean="0"/>
              <a:t>рублей</a:t>
            </a:r>
            <a:r>
              <a:rPr lang="ru-RU" dirty="0" smtClean="0"/>
              <a:t>. </a:t>
            </a:r>
            <a:r>
              <a:rPr lang="en-US" dirty="0" err="1" smtClean="0"/>
              <a:t>Какое</a:t>
            </a:r>
            <a:r>
              <a:rPr lang="en-US" dirty="0" smtClean="0"/>
              <a:t> </a:t>
            </a:r>
            <a:r>
              <a:rPr lang="en-US" dirty="0" err="1" smtClean="0"/>
              <a:t>наибольшее</a:t>
            </a:r>
            <a:r>
              <a:rPr lang="en-US" dirty="0" smtClean="0"/>
              <a:t> </a:t>
            </a:r>
            <a:r>
              <a:rPr lang="en-US" dirty="0" err="1" smtClean="0"/>
              <a:t>число</a:t>
            </a:r>
            <a:r>
              <a:rPr lang="en-US" dirty="0" smtClean="0"/>
              <a:t> </a:t>
            </a:r>
            <a:r>
              <a:rPr lang="en-US" dirty="0" err="1" smtClean="0"/>
              <a:t>таких</a:t>
            </a:r>
            <a:r>
              <a:rPr lang="en-US" dirty="0" smtClean="0"/>
              <a:t> </a:t>
            </a:r>
            <a:r>
              <a:rPr lang="en-US" dirty="0" err="1" smtClean="0"/>
              <a:t>тетрадей</a:t>
            </a:r>
            <a:r>
              <a:rPr lang="en-US" dirty="0" smtClean="0"/>
              <a:t> </a:t>
            </a:r>
            <a:r>
              <a:rPr lang="en-US" dirty="0" err="1" smtClean="0"/>
              <a:t>можно</a:t>
            </a:r>
            <a:endParaRPr lang="ru-RU" dirty="0" smtClean="0"/>
          </a:p>
          <a:p>
            <a:pPr algn="ctr"/>
            <a:r>
              <a:rPr lang="en-US" dirty="0" err="1" smtClean="0"/>
              <a:t>будет</a:t>
            </a:r>
            <a:r>
              <a:rPr lang="en-US" dirty="0" smtClean="0"/>
              <a:t> </a:t>
            </a:r>
            <a:r>
              <a:rPr lang="en-US" dirty="0" err="1" smtClean="0"/>
              <a:t>купить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ru-RU" dirty="0" smtClean="0"/>
              <a:t> 550 </a:t>
            </a:r>
            <a:r>
              <a:rPr lang="en-US" dirty="0" err="1" smtClean="0"/>
              <a:t>рублей</a:t>
            </a:r>
            <a:r>
              <a:rPr lang="en-US" dirty="0" smtClean="0"/>
              <a:t> </a:t>
            </a:r>
            <a:r>
              <a:rPr lang="en-US" dirty="0" err="1" smtClean="0"/>
              <a:t>после</a:t>
            </a:r>
            <a:r>
              <a:rPr lang="en-US" dirty="0" smtClean="0"/>
              <a:t> </a:t>
            </a:r>
            <a:r>
              <a:rPr lang="en-US" dirty="0" err="1" smtClean="0"/>
              <a:t>понижения</a:t>
            </a:r>
            <a:r>
              <a:rPr lang="en-US" dirty="0" smtClean="0"/>
              <a:t> </a:t>
            </a:r>
            <a:r>
              <a:rPr lang="en-US" dirty="0" err="1" smtClean="0"/>
              <a:t>цены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ru-RU" dirty="0" smtClean="0"/>
              <a:t> 15%?</a:t>
            </a:r>
            <a:endParaRPr lang="ru-RU" dirty="0"/>
          </a:p>
        </p:txBody>
      </p:sp>
      <p:pic>
        <p:nvPicPr>
          <p:cNvPr id="4" name="Рисунок 3" descr="http://cs305410.vkontakte.ru/u75495740/-14/x_de7364c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0"/>
            <a:ext cx="3048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ru-RU" dirty="0" smtClean="0"/>
              <a:t> </a:t>
            </a:r>
          </a:p>
          <a:p>
            <a:r>
              <a:rPr lang="en-US" dirty="0" err="1" smtClean="0"/>
              <a:t>Железнодорожный</a:t>
            </a:r>
            <a:r>
              <a:rPr lang="en-US" dirty="0" smtClean="0"/>
              <a:t> </a:t>
            </a:r>
            <a:r>
              <a:rPr lang="en-US" dirty="0" err="1" smtClean="0"/>
              <a:t>билет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взрослого</a:t>
            </a:r>
            <a:r>
              <a:rPr lang="en-US" dirty="0" smtClean="0"/>
              <a:t> </a:t>
            </a:r>
            <a:r>
              <a:rPr lang="en-US" dirty="0" err="1" smtClean="0"/>
              <a:t>стоит</a:t>
            </a:r>
            <a:r>
              <a:rPr lang="ru-RU" dirty="0" smtClean="0"/>
              <a:t> 840 </a:t>
            </a:r>
            <a:r>
              <a:rPr lang="en-US" dirty="0" err="1" smtClean="0"/>
              <a:t>рублей</a:t>
            </a:r>
            <a:r>
              <a:rPr lang="ru-RU" dirty="0" smtClean="0"/>
              <a:t>. </a:t>
            </a:r>
            <a:r>
              <a:rPr lang="en-US" dirty="0" err="1" smtClean="0"/>
              <a:t>Стоимость</a:t>
            </a:r>
            <a:endParaRPr lang="ru-RU" dirty="0" smtClean="0"/>
          </a:p>
          <a:p>
            <a:pPr algn="r"/>
            <a:r>
              <a:rPr lang="en-US" dirty="0" err="1" smtClean="0"/>
              <a:t>билета</a:t>
            </a:r>
            <a:r>
              <a:rPr lang="en-US" dirty="0" smtClean="0"/>
              <a:t> </a:t>
            </a:r>
            <a:r>
              <a:rPr lang="en-US" dirty="0" err="1" smtClean="0"/>
              <a:t>школьника</a:t>
            </a:r>
            <a:r>
              <a:rPr lang="en-US" dirty="0" smtClean="0"/>
              <a:t> </a:t>
            </a:r>
            <a:r>
              <a:rPr lang="en-US" dirty="0" err="1" smtClean="0"/>
              <a:t>составляет</a:t>
            </a:r>
            <a:r>
              <a:rPr lang="ru-RU" dirty="0" smtClean="0"/>
              <a:t> 50%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стоимости</a:t>
            </a:r>
            <a:r>
              <a:rPr lang="en-US" dirty="0" smtClean="0"/>
              <a:t> </a:t>
            </a:r>
            <a:r>
              <a:rPr lang="en-US" dirty="0" err="1" smtClean="0"/>
              <a:t>билета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взрослого</a:t>
            </a:r>
            <a:r>
              <a:rPr lang="ru-RU" dirty="0" smtClean="0"/>
              <a:t>. </a:t>
            </a:r>
            <a:r>
              <a:rPr lang="en-US" dirty="0" err="1" smtClean="0"/>
              <a:t>Группа</a:t>
            </a:r>
            <a:endParaRPr lang="ru-RU" dirty="0" smtClean="0"/>
          </a:p>
          <a:p>
            <a:r>
              <a:rPr lang="en-US" dirty="0" err="1" smtClean="0"/>
              <a:t>состоит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ru-RU" dirty="0" smtClean="0"/>
              <a:t> 18 </a:t>
            </a:r>
            <a:r>
              <a:rPr lang="en-US" dirty="0" err="1" smtClean="0"/>
              <a:t>школьников</a:t>
            </a:r>
            <a:r>
              <a:rPr lang="en-US" dirty="0" smtClean="0"/>
              <a:t> и</a:t>
            </a:r>
            <a:r>
              <a:rPr lang="ru-RU" dirty="0" smtClean="0"/>
              <a:t> 3 </a:t>
            </a:r>
            <a:r>
              <a:rPr lang="en-US" dirty="0" err="1" smtClean="0"/>
              <a:t>взрослых</a:t>
            </a:r>
            <a:r>
              <a:rPr lang="ru-RU" dirty="0" smtClean="0"/>
              <a:t>. </a:t>
            </a:r>
            <a:r>
              <a:rPr lang="en-US" dirty="0" err="1" smtClean="0"/>
              <a:t>Сколько</a:t>
            </a:r>
            <a:r>
              <a:rPr lang="en-US" dirty="0" smtClean="0"/>
              <a:t> </a:t>
            </a:r>
            <a:r>
              <a:rPr lang="en-US" dirty="0" err="1" smtClean="0"/>
              <a:t>рублей</a:t>
            </a:r>
            <a:r>
              <a:rPr lang="en-US" dirty="0" smtClean="0"/>
              <a:t> </a:t>
            </a:r>
            <a:r>
              <a:rPr lang="en-US" dirty="0" err="1" smtClean="0"/>
              <a:t>стоят</a:t>
            </a:r>
            <a:r>
              <a:rPr lang="en-US" dirty="0" smtClean="0"/>
              <a:t> </a:t>
            </a:r>
            <a:r>
              <a:rPr lang="en-US" dirty="0" err="1" smtClean="0"/>
              <a:t>билеты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всю</a:t>
            </a:r>
            <a:endParaRPr lang="ru-RU" dirty="0" smtClean="0"/>
          </a:p>
          <a:p>
            <a:r>
              <a:rPr lang="en-US" dirty="0" err="1" smtClean="0"/>
              <a:t>группу</a:t>
            </a:r>
            <a:r>
              <a:rPr lang="ru-RU" dirty="0" smtClean="0"/>
              <a:t>?</a:t>
            </a:r>
          </a:p>
          <a:p>
            <a:endParaRPr lang="ru-RU" dirty="0"/>
          </a:p>
        </p:txBody>
      </p:sp>
      <p:pic>
        <p:nvPicPr>
          <p:cNvPr id="5" name="Рисунок 4" descr="http://im7-tub-ru.yandex.net/i?id=432355813-60-72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62675" y="0"/>
            <a:ext cx="2981325" cy="1894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3962400" cy="1189038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 algn="l"/>
            <a:r>
              <a:rPr lang="ru-RU" dirty="0" smtClean="0"/>
              <a:t>Задание 3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В </a:t>
            </a:r>
            <a:r>
              <a:rPr lang="en-US" dirty="0" err="1" smtClean="0"/>
              <a:t>пачке</a:t>
            </a:r>
            <a:r>
              <a:rPr lang="en-US" dirty="0" smtClean="0"/>
              <a:t> </a:t>
            </a:r>
            <a:r>
              <a:rPr lang="en-US" dirty="0" err="1" smtClean="0"/>
              <a:t>бумаги</a:t>
            </a:r>
            <a:r>
              <a:rPr lang="ru-RU" dirty="0" smtClean="0"/>
              <a:t> 250 </a:t>
            </a:r>
            <a:r>
              <a:rPr lang="en-US" dirty="0" err="1" smtClean="0"/>
              <a:t>листов</a:t>
            </a:r>
            <a:r>
              <a:rPr lang="en-US" dirty="0" smtClean="0"/>
              <a:t> </a:t>
            </a:r>
            <a:r>
              <a:rPr lang="en-US" dirty="0" err="1" smtClean="0"/>
              <a:t>формата</a:t>
            </a:r>
            <a:r>
              <a:rPr lang="en-US" dirty="0" smtClean="0"/>
              <a:t> А</a:t>
            </a:r>
            <a:r>
              <a:rPr lang="ru-RU" dirty="0" smtClean="0"/>
              <a:t>4.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неделю</a:t>
            </a:r>
            <a:r>
              <a:rPr lang="en-US" dirty="0" smtClean="0"/>
              <a:t> в </a:t>
            </a:r>
            <a:r>
              <a:rPr lang="en-US" dirty="0" err="1" smtClean="0"/>
              <a:t>офисе</a:t>
            </a:r>
            <a:r>
              <a:rPr lang="en-US" dirty="0" smtClean="0"/>
              <a:t> </a:t>
            </a:r>
            <a:r>
              <a:rPr lang="en-US" dirty="0" err="1" smtClean="0"/>
              <a:t>расходуется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1700 </a:t>
            </a:r>
            <a:r>
              <a:rPr lang="en-US" dirty="0" err="1" smtClean="0"/>
              <a:t>листов</a:t>
            </a:r>
            <a:r>
              <a:rPr lang="ru-RU" dirty="0" smtClean="0"/>
              <a:t>. </a:t>
            </a:r>
            <a:r>
              <a:rPr lang="en-US" dirty="0" err="1" smtClean="0"/>
              <a:t>Какое</a:t>
            </a:r>
            <a:r>
              <a:rPr lang="en-US" dirty="0" smtClean="0"/>
              <a:t> </a:t>
            </a:r>
            <a:r>
              <a:rPr lang="en-US" dirty="0" err="1" smtClean="0"/>
              <a:t>наименьшее</a:t>
            </a:r>
            <a:r>
              <a:rPr lang="en-US" dirty="0" smtClean="0"/>
              <a:t> </a:t>
            </a:r>
            <a:r>
              <a:rPr lang="en-US" dirty="0" err="1" smtClean="0"/>
              <a:t>количество</a:t>
            </a:r>
            <a:r>
              <a:rPr lang="en-US" dirty="0" smtClean="0"/>
              <a:t> </a:t>
            </a:r>
            <a:r>
              <a:rPr lang="en-US" dirty="0" err="1" smtClean="0"/>
              <a:t>пачек</a:t>
            </a:r>
            <a:r>
              <a:rPr lang="en-US" dirty="0" smtClean="0"/>
              <a:t> </a:t>
            </a:r>
            <a:r>
              <a:rPr lang="en-US" dirty="0" err="1" smtClean="0"/>
              <a:t>бумаги</a:t>
            </a:r>
            <a:r>
              <a:rPr lang="en-US" dirty="0" smtClean="0"/>
              <a:t> </a:t>
            </a:r>
            <a:r>
              <a:rPr lang="en-US" dirty="0" err="1" smtClean="0"/>
              <a:t>нужно</a:t>
            </a:r>
            <a:r>
              <a:rPr lang="en-US" dirty="0" smtClean="0"/>
              <a:t> </a:t>
            </a:r>
            <a:r>
              <a:rPr lang="en-US" dirty="0" err="1" smtClean="0"/>
              <a:t>купить</a:t>
            </a:r>
            <a:r>
              <a:rPr lang="en-US" dirty="0" smtClean="0"/>
              <a:t> в </a:t>
            </a:r>
            <a:r>
              <a:rPr lang="en-US" dirty="0" err="1" smtClean="0"/>
              <a:t>офисна</a:t>
            </a:r>
            <a:r>
              <a:rPr lang="ru-RU" dirty="0" smtClean="0"/>
              <a:t> </a:t>
            </a:r>
            <a:r>
              <a:rPr lang="ru-RU" dirty="0" smtClean="0"/>
              <a:t>3 </a:t>
            </a:r>
            <a:r>
              <a:rPr lang="en-US" dirty="0" err="1" smtClean="0"/>
              <a:t>недели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://photo.allinform.by/files/6/3/1/7/8/school-allinform1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304800"/>
            <a:ext cx="4038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4724400" cy="1143000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ru-RU" dirty="0" smtClean="0"/>
              <a:t>Задание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2743200"/>
            <a:ext cx="7162800" cy="3763963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en-US" dirty="0" err="1" smtClean="0"/>
              <a:t>Цена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b="1" dirty="0" err="1" smtClean="0"/>
              <a:t>электрический</a:t>
            </a:r>
            <a:r>
              <a:rPr lang="en-US" b="1" dirty="0" smtClean="0"/>
              <a:t> </a:t>
            </a:r>
            <a:r>
              <a:rPr lang="en-US" b="1" dirty="0" err="1" smtClean="0"/>
              <a:t>чайник</a:t>
            </a:r>
            <a:r>
              <a:rPr lang="en-US" b="1" dirty="0" smtClean="0"/>
              <a:t> </a:t>
            </a:r>
            <a:r>
              <a:rPr lang="en-US" b="1" dirty="0" err="1" smtClean="0"/>
              <a:t>была</a:t>
            </a:r>
            <a:r>
              <a:rPr lang="en-US" b="1" dirty="0" smtClean="0"/>
              <a:t> </a:t>
            </a:r>
            <a:r>
              <a:rPr lang="en-US" b="1" dirty="0" err="1" smtClean="0"/>
              <a:t>повышена</a:t>
            </a:r>
            <a:r>
              <a:rPr lang="en-US" b="1" dirty="0" smtClean="0"/>
              <a:t> </a:t>
            </a:r>
            <a:r>
              <a:rPr lang="en-US" b="1" dirty="0" err="1" smtClean="0"/>
              <a:t>на</a:t>
            </a:r>
            <a:r>
              <a:rPr lang="ru-RU" b="1" dirty="0" smtClean="0"/>
              <a:t> 16</a:t>
            </a:r>
            <a:r>
              <a:rPr lang="ru-RU" dirty="0" smtClean="0"/>
              <a:t>% </a:t>
            </a:r>
            <a:r>
              <a:rPr lang="en-US" dirty="0" smtClean="0"/>
              <a:t>и </a:t>
            </a:r>
            <a:r>
              <a:rPr lang="en-US" dirty="0" err="1" smtClean="0"/>
              <a:t>составила</a:t>
            </a:r>
            <a:r>
              <a:rPr lang="ru-RU" dirty="0" smtClean="0"/>
              <a:t> 3480</a:t>
            </a:r>
          </a:p>
          <a:p>
            <a:pPr>
              <a:buNone/>
            </a:pPr>
            <a:r>
              <a:rPr lang="en-US" dirty="0" err="1" smtClean="0"/>
              <a:t>рублей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err="1" smtClean="0"/>
              <a:t>Сколько</a:t>
            </a:r>
            <a:r>
              <a:rPr lang="en-US" dirty="0" smtClean="0"/>
              <a:t> </a:t>
            </a:r>
            <a:r>
              <a:rPr lang="en-US" dirty="0" err="1" smtClean="0"/>
              <a:t>рублей</a:t>
            </a:r>
            <a:r>
              <a:rPr lang="en-US" dirty="0" smtClean="0"/>
              <a:t> </a:t>
            </a:r>
            <a:r>
              <a:rPr lang="en-US" dirty="0" err="1" smtClean="0"/>
              <a:t>стоил</a:t>
            </a:r>
            <a:r>
              <a:rPr lang="en-US" dirty="0" smtClean="0"/>
              <a:t> </a:t>
            </a:r>
            <a:r>
              <a:rPr lang="en-US" dirty="0" err="1" smtClean="0"/>
              <a:t>товар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повышения</a:t>
            </a:r>
            <a:r>
              <a:rPr lang="en-US" dirty="0" smtClean="0"/>
              <a:t> </a:t>
            </a:r>
            <a:r>
              <a:rPr lang="en-US" dirty="0" err="1" smtClean="0"/>
              <a:t>цены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4" name="Рисунок 3" descr="http://im2-tub-ru.yandex.net/i?id=798089208-20-72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0"/>
            <a:ext cx="3733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/>
          <a:lstStyle/>
          <a:p>
            <a:r>
              <a:rPr lang="ru-RU" dirty="0" smtClean="0"/>
              <a:t>Задание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В </a:t>
            </a:r>
            <a:r>
              <a:rPr lang="en-US" sz="2800" dirty="0" err="1" smtClean="0"/>
              <a:t>летнем</a:t>
            </a:r>
            <a:r>
              <a:rPr lang="en-US" sz="2800" dirty="0" smtClean="0"/>
              <a:t> </a:t>
            </a:r>
            <a:r>
              <a:rPr lang="en-US" sz="2800" dirty="0" err="1" smtClean="0"/>
              <a:t>лагере</a:t>
            </a:r>
            <a:r>
              <a:rPr lang="en-US" sz="2800" dirty="0" smtClean="0"/>
              <a:t> </a:t>
            </a:r>
            <a:r>
              <a:rPr lang="ru-RU" sz="2800" dirty="0" smtClean="0"/>
              <a:t>«Алый парус»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каждого</a:t>
            </a:r>
            <a:r>
              <a:rPr lang="en-US" sz="2800" dirty="0" smtClean="0"/>
              <a:t> </a:t>
            </a:r>
            <a:r>
              <a:rPr lang="en-US" sz="2800" dirty="0" err="1" smtClean="0"/>
              <a:t>участника</a:t>
            </a:r>
            <a:r>
              <a:rPr lang="en-US" sz="2800" dirty="0" smtClean="0"/>
              <a:t> </a:t>
            </a:r>
            <a:r>
              <a:rPr lang="en-US" sz="2800" dirty="0" err="1" smtClean="0"/>
              <a:t>полагается</a:t>
            </a:r>
            <a:r>
              <a:rPr lang="ru-RU" sz="2800" dirty="0" smtClean="0"/>
              <a:t> 50 </a:t>
            </a:r>
            <a:r>
              <a:rPr lang="en-US" sz="2800" dirty="0" smtClean="0"/>
              <a:t>г </a:t>
            </a:r>
            <a:r>
              <a:rPr lang="en-US" sz="2800" dirty="0" err="1" smtClean="0"/>
              <a:t>сахара</a:t>
            </a:r>
            <a:r>
              <a:rPr lang="en-US" sz="2800" dirty="0" smtClean="0"/>
              <a:t> в </a:t>
            </a:r>
            <a:r>
              <a:rPr lang="en-US" sz="2800" dirty="0" err="1" smtClean="0"/>
              <a:t>день</a:t>
            </a:r>
            <a:r>
              <a:rPr lang="ru-RU" sz="2800" dirty="0" smtClean="0"/>
              <a:t>. </a:t>
            </a:r>
            <a:r>
              <a:rPr lang="en-US" sz="2800" dirty="0" smtClean="0"/>
              <a:t>В</a:t>
            </a:r>
            <a:r>
              <a:rPr lang="ru-RU" sz="2800" dirty="0" smtClean="0"/>
              <a:t> </a:t>
            </a:r>
            <a:r>
              <a:rPr lang="en-US" sz="2800" dirty="0" err="1" smtClean="0"/>
              <a:t>лагере</a:t>
            </a:r>
            <a:r>
              <a:rPr lang="ru-RU" sz="2800" dirty="0" smtClean="0"/>
              <a:t> 154 </a:t>
            </a:r>
            <a:r>
              <a:rPr lang="en-US" sz="2800" dirty="0" err="1" smtClean="0"/>
              <a:t>человека</a:t>
            </a:r>
            <a:r>
              <a:rPr lang="ru-RU" sz="2800" dirty="0" smtClean="0"/>
              <a:t>. </a:t>
            </a:r>
            <a:r>
              <a:rPr lang="en-US" sz="2800" dirty="0" err="1" smtClean="0"/>
              <a:t>Какого</a:t>
            </a:r>
            <a:r>
              <a:rPr lang="en-US" sz="2800" dirty="0" smtClean="0"/>
              <a:t> </a:t>
            </a:r>
            <a:r>
              <a:rPr lang="en-US" sz="2800" dirty="0" err="1" smtClean="0"/>
              <a:t>наименьшего</a:t>
            </a:r>
            <a:r>
              <a:rPr lang="en-US" sz="2800" dirty="0" smtClean="0"/>
              <a:t> </a:t>
            </a:r>
            <a:r>
              <a:rPr lang="en-US" sz="2800" dirty="0" err="1" smtClean="0"/>
              <a:t>количества</a:t>
            </a:r>
            <a:r>
              <a:rPr lang="en-US" sz="2800" dirty="0" smtClean="0"/>
              <a:t> </a:t>
            </a:r>
            <a:r>
              <a:rPr lang="en-US" sz="2800" dirty="0" err="1" smtClean="0"/>
              <a:t>килограммовых</a:t>
            </a:r>
            <a:r>
              <a:rPr lang="en-US" sz="2800" dirty="0" smtClean="0"/>
              <a:t> </a:t>
            </a:r>
            <a:r>
              <a:rPr lang="en-US" sz="2800" dirty="0" err="1" smtClean="0"/>
              <a:t>пачек</a:t>
            </a:r>
            <a:r>
              <a:rPr lang="ru-RU" sz="2800" dirty="0" smtClean="0"/>
              <a:t> сахара нужно на 6 дней?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4" name="Рисунок 3" descr="http://images.teamsugar.com/files/users/1/16245/33_2007/HSMc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581400"/>
            <a:ext cx="5181599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ru-RU" dirty="0" smtClean="0"/>
              <a:t>Задание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день</a:t>
            </a:r>
            <a:r>
              <a:rPr lang="en-US" dirty="0" smtClean="0"/>
              <a:t> </a:t>
            </a:r>
            <a:r>
              <a:rPr lang="en-US" dirty="0" err="1" smtClean="0"/>
              <a:t>рождения</a:t>
            </a:r>
            <a:r>
              <a:rPr lang="en-US" dirty="0" smtClean="0"/>
              <a:t> </a:t>
            </a:r>
            <a:r>
              <a:rPr lang="en-US" dirty="0" err="1" smtClean="0"/>
              <a:t>полагается</a:t>
            </a:r>
            <a:r>
              <a:rPr lang="en-US" dirty="0" smtClean="0"/>
              <a:t> </a:t>
            </a:r>
            <a:r>
              <a:rPr lang="en-US" dirty="0" err="1" smtClean="0"/>
              <a:t>дарить</a:t>
            </a:r>
            <a:r>
              <a:rPr lang="en-US" dirty="0" smtClean="0"/>
              <a:t> </a:t>
            </a:r>
            <a:r>
              <a:rPr lang="en-US" dirty="0" err="1" smtClean="0"/>
              <a:t>букет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нечетного</a:t>
            </a:r>
            <a:r>
              <a:rPr lang="en-US" dirty="0" smtClean="0"/>
              <a:t> </a:t>
            </a:r>
            <a:r>
              <a:rPr lang="en-US" dirty="0" err="1" smtClean="0"/>
              <a:t>числа</a:t>
            </a:r>
            <a:r>
              <a:rPr lang="en-US" dirty="0" smtClean="0"/>
              <a:t> </a:t>
            </a:r>
            <a:r>
              <a:rPr lang="en-US" dirty="0" err="1" smtClean="0"/>
              <a:t>цветов</a:t>
            </a:r>
            <a:r>
              <a:rPr lang="ru-RU" dirty="0" smtClean="0"/>
              <a:t>.</a:t>
            </a:r>
          </a:p>
          <a:p>
            <a:r>
              <a:rPr lang="en-US" dirty="0" err="1" smtClean="0"/>
              <a:t>Тюльпаны</a:t>
            </a:r>
            <a:r>
              <a:rPr lang="en-US" dirty="0" smtClean="0"/>
              <a:t> </a:t>
            </a:r>
            <a:r>
              <a:rPr lang="en-US" dirty="0" err="1" smtClean="0"/>
              <a:t>стоят</a:t>
            </a:r>
            <a:r>
              <a:rPr lang="ru-RU" dirty="0" smtClean="0"/>
              <a:t> 45 </a:t>
            </a:r>
            <a:r>
              <a:rPr lang="en-US" dirty="0" err="1" smtClean="0"/>
              <a:t>руб</a:t>
            </a:r>
            <a:r>
              <a:rPr lang="ru-RU" dirty="0" smtClean="0"/>
              <a:t>.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штуку</a:t>
            </a:r>
            <a:r>
              <a:rPr lang="ru-RU" dirty="0" smtClean="0"/>
              <a:t>. </a:t>
            </a:r>
            <a:r>
              <a:rPr lang="en-US" dirty="0" smtClean="0"/>
              <a:t>У </a:t>
            </a:r>
            <a:r>
              <a:rPr lang="en-US" dirty="0" err="1" smtClean="0"/>
              <a:t>Вани</a:t>
            </a:r>
            <a:r>
              <a:rPr lang="en-US" dirty="0" smtClean="0"/>
              <a:t> </a:t>
            </a:r>
            <a:r>
              <a:rPr lang="en-US" dirty="0" err="1" smtClean="0"/>
              <a:t>есть</a:t>
            </a:r>
            <a:r>
              <a:rPr lang="ru-RU" dirty="0" smtClean="0"/>
              <a:t> 300 </a:t>
            </a:r>
            <a:r>
              <a:rPr lang="en-US" dirty="0" err="1" smtClean="0"/>
              <a:t>руб</a:t>
            </a:r>
            <a:r>
              <a:rPr lang="ru-RU" dirty="0" smtClean="0"/>
              <a:t>.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какого</a:t>
            </a:r>
            <a:r>
              <a:rPr lang="en-US" dirty="0" smtClean="0"/>
              <a:t> </a:t>
            </a:r>
            <a:r>
              <a:rPr lang="en-US" dirty="0" err="1" smtClean="0"/>
              <a:t>наибольшего</a:t>
            </a:r>
            <a:endParaRPr lang="ru-RU" dirty="0" smtClean="0"/>
          </a:p>
          <a:p>
            <a:r>
              <a:rPr lang="en-US" dirty="0" err="1" smtClean="0"/>
              <a:t>числа</a:t>
            </a:r>
            <a:r>
              <a:rPr lang="en-US" dirty="0" smtClean="0"/>
              <a:t> </a:t>
            </a:r>
            <a:r>
              <a:rPr lang="en-US" dirty="0" err="1" smtClean="0"/>
              <a:t>тюльпанов</a:t>
            </a:r>
            <a:r>
              <a:rPr lang="en-US" dirty="0" smtClean="0"/>
              <a:t> </a:t>
            </a:r>
            <a:r>
              <a:rPr lang="en-US" dirty="0" err="1" smtClean="0"/>
              <a:t>он</a:t>
            </a:r>
            <a:r>
              <a:rPr lang="en-US" dirty="0" smtClean="0"/>
              <a:t> </a:t>
            </a:r>
            <a:r>
              <a:rPr lang="en-US" dirty="0" err="1" smtClean="0"/>
              <a:t>может</a:t>
            </a:r>
            <a:r>
              <a:rPr lang="en-US" dirty="0" smtClean="0"/>
              <a:t> </a:t>
            </a:r>
            <a:r>
              <a:rPr lang="en-US" dirty="0" err="1" smtClean="0"/>
              <a:t>купить</a:t>
            </a:r>
            <a:r>
              <a:rPr lang="en-US" dirty="0" smtClean="0"/>
              <a:t> </a:t>
            </a:r>
            <a:r>
              <a:rPr lang="en-US" dirty="0" err="1" smtClean="0"/>
              <a:t>букет</a:t>
            </a:r>
            <a:r>
              <a:rPr lang="en-US" dirty="0" smtClean="0"/>
              <a:t> </a:t>
            </a:r>
            <a:r>
              <a:rPr lang="en-US" dirty="0" err="1" smtClean="0"/>
              <a:t>Маше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день</a:t>
            </a:r>
            <a:r>
              <a:rPr lang="en-US" dirty="0" smtClean="0"/>
              <a:t> </a:t>
            </a:r>
            <a:r>
              <a:rPr lang="en-US" dirty="0" err="1" smtClean="0"/>
              <a:t>рождения</a:t>
            </a:r>
            <a:r>
              <a:rPr lang="ru-RU" dirty="0" smtClean="0"/>
              <a:t>?</a:t>
            </a:r>
          </a:p>
          <a:p>
            <a:endParaRPr lang="ru-RU" dirty="0"/>
          </a:p>
        </p:txBody>
      </p:sp>
      <p:pic>
        <p:nvPicPr>
          <p:cNvPr id="4" name="Рисунок 3" descr="http://cs5833.vkontakte.ru/u145723329/-14/x_b9972a7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0"/>
            <a:ext cx="4343400" cy="335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119</Words>
  <PresentationFormat>Экран (4:3)</PresentationFormat>
  <Paragraphs>49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Наша математическая семья</vt:lpstr>
      <vt:lpstr>Папа ,мама и я- наша дружная семья!</vt:lpstr>
      <vt:lpstr>Математика-гимнастика ума</vt:lpstr>
      <vt:lpstr>Задание 1</vt:lpstr>
      <vt:lpstr>Задание 2</vt:lpstr>
      <vt:lpstr>Задание 3    </vt:lpstr>
      <vt:lpstr>Задание 4</vt:lpstr>
      <vt:lpstr>Задание 5</vt:lpstr>
      <vt:lpstr>Задание 6</vt:lpstr>
      <vt:lpstr>Задание 7</vt:lpstr>
      <vt:lpstr>Слайд 11</vt:lpstr>
      <vt:lpstr>Слайд 12</vt:lpstr>
      <vt:lpstr>Ребусы 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asus</cp:lastModifiedBy>
  <cp:revision>38</cp:revision>
  <dcterms:created xsi:type="dcterms:W3CDTF">2013-02-08T17:28:31Z</dcterms:created>
  <dcterms:modified xsi:type="dcterms:W3CDTF">2013-04-14T17:31:25Z</dcterms:modified>
</cp:coreProperties>
</file>