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36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4896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9888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402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159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1469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255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7634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4984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122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835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D43B-D5D6-450C-BF12-F80BC002C12F}" type="datetimeFigureOut">
              <a:rPr lang="ru-RU" smtClean="0"/>
              <a:pPr/>
              <a:t>17.06.2014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2B0D4-5808-4248-A157-8470A8E69A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0166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ТКРЫТЫЙ УРОК\0_7a5fd_f8b29142_X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04664"/>
            <a:ext cx="4824536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ОТКРЫТЫЙ УРОК\377652297262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04664"/>
            <a:ext cx="3887224" cy="5904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44424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re</cp:lastModifiedBy>
  <cp:revision>1</cp:revision>
  <dcterms:created xsi:type="dcterms:W3CDTF">2013-02-12T05:20:30Z</dcterms:created>
  <dcterms:modified xsi:type="dcterms:W3CDTF">2014-06-17T17:16:00Z</dcterms:modified>
</cp:coreProperties>
</file>