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custDataLst>
    <p:tags r:id="rId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49A"/>
    <a:srgbClr val="C9E7A7"/>
    <a:srgbClr val="CFFAA4"/>
    <a:srgbClr val="D5FA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F996-E5FC-46C5-9B94-0C8A37E8FFCB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C3CF-B5BE-4042-8813-D234938EF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B3D58-F38E-4A9F-A4EF-709215CA6107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BE5D-C816-41E8-820B-7EDD9816E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85EE3-247C-473B-8B78-00D7F3E1A0E6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77B0D-958B-49E7-8771-4D42605E2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BEEC-14FD-429F-B6E6-161AF2BD4EA7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E1F40-4986-40F1-B0E7-C8B2F8545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F0AE-2910-4312-BFB3-70A8357B84B1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970B-9FA7-4A1C-A8BD-44A4DCE32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FA9AB-ACE1-4EA9-B380-CDFFC4AF1975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620C-2B0E-40A9-973B-80F55083F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C5CA-070F-4134-A2A4-58C8527EA052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C9702-09C9-4584-B919-A73E8CDD3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8854-65AB-4A29-A1CE-594C14B999C8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2BD8-4AAE-461B-8033-FA871B10E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9EC5-0AC2-4A4D-AB75-8C9CDE772A00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4AAC8-46AB-4BF4-8F52-7D5D71A3E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8AC6-D564-4CBA-85CE-E097CFFE55D6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3B38D-8907-4269-94F8-BE62B2233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B5B2-191C-459A-80F7-1A12DCD82B8D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ECAE-D4C6-42AD-B6D2-8E7480556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0CEB96-9839-49C3-A08D-DB4237E299EE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48CE5F-8343-4C22-A960-B6A806DCE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arudar.org/var/files/img/c3/67/c367ff0a025cd52cbef7296daa89dd37_600.jpg" TargetMode="External"/><Relationship Id="rId2" Type="http://schemas.openxmlformats.org/officeDocument/2006/relationships/hyperlink" Target="http://vazimut.com/2008/11/02/profilaktika-zritelnogo-utomleniya-i-narushenij-zreniya-u-uchashhixsya-massovoj-shkol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lalaika.org.ru/audio/barynya.o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Матрешки</a:t>
            </a:r>
            <a:endParaRPr lang="ru-RU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789040"/>
            <a:ext cx="6400800" cy="69492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Гимнастика для глаз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Рисунок 3" descr="Матрешка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97425"/>
            <a:ext cx="7921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4" descr="Матрешка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9275"/>
            <a:ext cx="1008062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5" descr="Матрешка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692150"/>
            <a:ext cx="93503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547664" y="188640"/>
            <a:ext cx="6400800" cy="69492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Жакулина</a:t>
            </a:r>
            <a: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И.В., учитель начальных классов             МОУ-ООШ №23 г.о.Чапаевск Самарской области</a:t>
            </a:r>
            <a:endParaRPr lang="ru-RU" sz="3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547664" y="5949280"/>
            <a:ext cx="6400800" cy="6949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2011 год</a:t>
            </a:r>
            <a:endParaRPr lang="ru-RU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2057" name="Рисунок 8" descr="Матрешка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013325"/>
            <a:ext cx="7143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трешка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88913"/>
            <a:ext cx="936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атрешка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349500"/>
            <a:ext cx="8636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трешка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565400"/>
            <a:ext cx="7159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атрешка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133600"/>
            <a:ext cx="93662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Матрешка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2133600"/>
            <a:ext cx="1112838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атрешка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1128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атрешка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938" y="0"/>
            <a:ext cx="1008062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87450" y="1916113"/>
            <a:ext cx="73453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Ребята</a:t>
            </a: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берегите</a:t>
            </a:r>
            <a:r>
              <a:rPr lang="ru-RU" sz="44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зрение</a:t>
            </a: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!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1800" y="3068638"/>
            <a:ext cx="871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Чаще 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бывайте на свежем воздухе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!</a:t>
            </a:r>
          </a:p>
        </p:txBody>
      </p:sp>
    </p:spTree>
  </p:cSld>
  <p:clrMapOvr>
    <a:masterClrMapping/>
  </p:clrMapOvr>
  <p:transition>
    <p:sndAc>
      <p:stSnd>
        <p:snd r:embed="rId2" name="Барыня-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06338E-6 L -0.80885 0.0002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885 0.00023 L 0.00226 0.00023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0183E-6 L 0.00399 0.66505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66504 L 2.5E-6 3.52302E-6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0183E-6 C 0.2191 -2.70183E-6 0.39774 0.15383 0.39774 0.34305 C 0.39774 0.53204 0.2191 0.6861 5.55556E-7 0.6861 C -0.21944 0.6861 -0.39757 0.53204 -0.39757 0.34305 C -0.39757 0.15383 -0.21944 -2.70183E-6 5.55556E-7 -2.70183E-6 Z " pathEditMode="relative" rAng="0" ptsTypes="fffff">
                                      <p:cBhvr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28337E-6 C -0.00052 5.28337E-6 -0.04045 -0.00531 -0.04931 0.00648 L -0.1276 0.01597 L -0.19757 0.04488 L -0.29028 0.10433 L -0.34705 0.16702 L -0.38681 0.24891 L -0.4 0.31298 L -0.4 0.37729 L -0.37222 0.47352 L -0.3349 0.53621 L -0.26754 0.60052 L -0.20122 0.64377 L -0.13125 0.66783 L -0.03004 0.68865 L 0.0651 0.68055 L 0.15781 0.65973 L 0.2434 0.61486 L 0.29635 0.56998 L 0.35069 0.50406 L 0.38073 0.44299 L 0.39878 0.35485 L 0.39514 0.29055 L 0.3724 0.22323 L 0.34462 0.16864 L 0.29167 0.11405 L 0.2434 0.0738 L 0.20365 0.05136 L 0.12413 0.01597 L 0.05417 -0.00161 L -2.5E-6 5.28337E-6 Z " pathEditMode="relative" ptsTypes="fAAAAAAAAAAAAAAAAAAAAAAAAAAAAAf">
                                      <p:cBhvr>
                                        <p:cTn id="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2.65094E-6 L 1.01581 0.94448 " pathEditMode="relative" ptsTypes="AA">
                                      <p:cBhvr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500"/>
                            </p:stCondLst>
                            <p:childTnLst>
                              <p:par>
                                <p:cTn id="4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11705E-6 L -1.02378 0.93385 " pathEditMode="relative" ptsTypes="AA">
                                      <p:cBhvr>
                                        <p:cTn id="5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5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0"/>
                            </p:stCondLst>
                            <p:childTnLst>
                              <p:par>
                                <p:cTn id="71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02521 C 0.01979 0.20957 0.10885 0.36132 0.21736 0.36132 C 0.34548 0.36132 0.39166 0.19292 0.41111 0.09229 L 0.43125 -0.04187 C 0.45121 -0.1425 0.50034 -0.3102 0.64496 -0.3102 C 0.7375 -0.3102 0.8427 -0.15915 0.8427 0.02521 C 0.8427 0.20957 0.7375 0.36132 0.64496 0.36132 C 0.50034 0.36132 0.45121 0.19292 0.43125 0.09229 L 0.41111 -0.04187 C 0.39166 -0.1425 0.34548 -0.3102 0.21736 -0.3102 C 0.10885 -0.3102 0.01979 -0.15915 0.01979 0.02521 Z " pathEditMode="relative" rAng="0" ptsTypes="ffFffffFfff">
                                      <p:cBhvr>
                                        <p:cTn id="7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3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70021E-6 L -0.00121 -0.06755 L -0.01319 -0.12699 L -0.04462 -0.19593 L -0.07951 -0.25862 L -0.11805 -0.29863 L -0.16979 -0.33079 L -0.24219 -0.32917 L -0.29028 -0.30349 L -0.34219 -0.2489 L -0.37951 -0.16701 L -0.40851 -0.0724 L -0.42899 0.04164 L -0.4493 0.16216 L -0.49149 0.25839 L -0.54097 0.3146 L -0.60955 0.34513 L -0.68559 0.32894 L -0.74583 0.27111 L -0.79757 0.17002 L -0.82049 0.06893 L -0.81805 -0.06269 L -0.79271 -0.17349 L -0.74705 -0.26024 L -0.68924 -0.31159 L -0.63246 -0.33079 L -0.56632 -0.31945 L -0.5217 -0.28591 L -0.47222 -0.20888 L -0.43733 -0.10918 L -0.41562 0.01272 L -0.39757 0.13162 L -0.3566 0.23271 L -0.30364 0.30326 L -0.22778 0.34189 L -0.16146 0.33542 L -0.12049 0.3146 L -0.06875 0.26324 L -0.03125 0.18459 L -0.00955 0.10918 L -0.00121 0.05922 L 8.33333E-7 1.70021E-6 Z " pathEditMode="relative" ptsTypes="AAAAAAAAAAAAAAAAAAAAAAAAAAAAAAAAAAAAAAAAAA">
                                      <p:cBhvr>
                                        <p:cTn id="8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3747E-6 L 0.00122 0.10433 L -0.0217 0.18159 L -0.06389 0.26024 L -0.11805 0.30836 L -0.17483 0.33565 L -0.23733 0.32918 L -0.29878 0.29378 L -0.34583 0.22647 L -0.37708 0.1543 L -0.40972 0.00486 " pathEditMode="relative" ptsTypes="AAAAAAAAAAA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5431E-6 L 0.18907 -2.45431E-6 " pathEditMode="relative" ptsTypes="AA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1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1.69558E-6 L -0.22049 -1.69558E-6 " pathEditMode="relative" ptsTypes="AA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2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ресурсы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413" cy="4929188"/>
          </a:xfrm>
        </p:spPr>
        <p:txBody>
          <a:bodyPr rtlCol="0">
            <a:normAutofit/>
          </a:bodyPr>
          <a:lstStyle/>
          <a:p>
            <a:pPr marL="0" indent="2698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Профилактика зрительного утомления и нарушений зрения у учащихся массовой школы – 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ru-RU" sz="2400" u="sng" dirty="0" smtClean="0">
                <a:hlinkClick r:id="rId2"/>
              </a:rPr>
              <a:t>://</a:t>
            </a:r>
            <a:r>
              <a:rPr lang="en-US" sz="2400" u="sng" dirty="0" err="1" smtClean="0">
                <a:hlinkClick r:id="rId2"/>
              </a:rPr>
              <a:t>vazimut</a:t>
            </a:r>
            <a:r>
              <a:rPr lang="ru-RU" sz="2400" u="sng" dirty="0" smtClean="0">
                <a:hlinkClick r:id="rId2"/>
              </a:rPr>
              <a:t>.</a:t>
            </a:r>
            <a:r>
              <a:rPr lang="en-US" sz="2400" u="sng" dirty="0" smtClean="0">
                <a:hlinkClick r:id="rId2"/>
              </a:rPr>
              <a:t>com/2008/11/02/</a:t>
            </a:r>
            <a:r>
              <a:rPr lang="en-US" sz="2400" u="sng" dirty="0" err="1" smtClean="0">
                <a:hlinkClick r:id="rId2"/>
              </a:rPr>
              <a:t>profilaktika</a:t>
            </a:r>
            <a:r>
              <a:rPr lang="en-US" sz="2400" u="sng" dirty="0" smtClean="0">
                <a:hlinkClick r:id="rId2"/>
              </a:rPr>
              <a:t>-</a:t>
            </a:r>
            <a:r>
              <a:rPr lang="en-US" sz="2400" u="sng" dirty="0" err="1" smtClean="0">
                <a:hlinkClick r:id="rId2"/>
              </a:rPr>
              <a:t>zritelnogo</a:t>
            </a:r>
            <a:r>
              <a:rPr lang="en-US" sz="2400" u="sng" dirty="0" smtClean="0">
                <a:hlinkClick r:id="rId2"/>
              </a:rPr>
              <a:t>-</a:t>
            </a:r>
            <a:r>
              <a:rPr lang="en-US" sz="2400" u="sng" dirty="0" err="1" smtClean="0">
                <a:hlinkClick r:id="rId2"/>
              </a:rPr>
              <a:t>utomleniya</a:t>
            </a:r>
            <a:r>
              <a:rPr lang="en-US" sz="2400" u="sng" dirty="0" smtClean="0">
                <a:hlinkClick r:id="rId2"/>
              </a:rPr>
              <a:t>-</a:t>
            </a:r>
            <a:r>
              <a:rPr lang="en-US" sz="2400" u="sng" dirty="0" err="1" smtClean="0">
                <a:hlinkClick r:id="rId2"/>
              </a:rPr>
              <a:t>i</a:t>
            </a:r>
            <a:r>
              <a:rPr lang="en-US" sz="2400" u="sng" dirty="0" smtClean="0">
                <a:hlinkClick r:id="rId2"/>
              </a:rPr>
              <a:t>-</a:t>
            </a:r>
            <a:r>
              <a:rPr lang="en-US" sz="2400" u="sng" dirty="0" err="1" smtClean="0">
                <a:hlinkClick r:id="rId2"/>
              </a:rPr>
              <a:t>narushenij</a:t>
            </a:r>
            <a:r>
              <a:rPr lang="en-US" sz="2400" u="sng" dirty="0" smtClean="0">
                <a:hlinkClick r:id="rId2"/>
              </a:rPr>
              <a:t>-</a:t>
            </a:r>
            <a:r>
              <a:rPr lang="en-US" sz="2400" u="sng" dirty="0" err="1" smtClean="0">
                <a:hlinkClick r:id="rId2"/>
              </a:rPr>
              <a:t>zreniya</a:t>
            </a:r>
            <a:r>
              <a:rPr lang="en-US" sz="2400" u="sng" dirty="0" smtClean="0">
                <a:hlinkClick r:id="rId2"/>
              </a:rPr>
              <a:t>-u-</a:t>
            </a:r>
            <a:r>
              <a:rPr lang="en-US" sz="2400" u="sng" dirty="0" err="1" smtClean="0">
                <a:hlinkClick r:id="rId2"/>
              </a:rPr>
              <a:t>uchashhixsya</a:t>
            </a:r>
            <a:r>
              <a:rPr lang="en-US" sz="2400" u="sng" dirty="0" smtClean="0">
                <a:hlinkClick r:id="rId2"/>
              </a:rPr>
              <a:t>-</a:t>
            </a:r>
            <a:r>
              <a:rPr lang="en-US" sz="2400" u="sng" dirty="0" err="1" smtClean="0">
                <a:hlinkClick r:id="rId2"/>
              </a:rPr>
              <a:t>massovoj</a:t>
            </a:r>
            <a:r>
              <a:rPr lang="en-US" sz="2400" u="sng" dirty="0" smtClean="0">
                <a:hlinkClick r:id="rId2"/>
              </a:rPr>
              <a:t>-</a:t>
            </a:r>
            <a:r>
              <a:rPr lang="en-US" sz="2400" u="sng" dirty="0" err="1" smtClean="0">
                <a:hlinkClick r:id="rId2"/>
              </a:rPr>
              <a:t>shkoly</a:t>
            </a:r>
            <a:r>
              <a:rPr lang="en-US" sz="2400" u="sng" dirty="0" smtClean="0">
                <a:hlinkClick r:id="rId2"/>
              </a:rPr>
              <a:t>/</a:t>
            </a:r>
            <a:r>
              <a:rPr lang="ru-RU" sz="2400" dirty="0" smtClean="0"/>
              <a:t> </a:t>
            </a:r>
          </a:p>
          <a:p>
            <a:pPr marL="0" indent="2698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Матрешка </a:t>
            </a:r>
            <a:r>
              <a:rPr lang="ru-RU" sz="2400" u="sng" dirty="0" smtClean="0">
                <a:hlinkClick r:id="rId3"/>
              </a:rPr>
              <a:t>http://darudar.org/var/files/img/c3/67/c367ff0a025cd52cbef7296daa89dd37_600.jpg</a:t>
            </a:r>
            <a:endParaRPr lang="ru-RU" sz="2400" u="sng" dirty="0" smtClean="0"/>
          </a:p>
          <a:p>
            <a:pPr marL="0" indent="2698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err="1" smtClean="0"/>
              <a:t>Глухов</a:t>
            </a:r>
            <a:r>
              <a:rPr lang="ru-RU" sz="2400" dirty="0" smtClean="0"/>
              <a:t> О., Азов В. «</a:t>
            </a:r>
            <a:r>
              <a:rPr lang="ru-RU" sz="2400" smtClean="0"/>
              <a:t>Барыня» </a:t>
            </a:r>
            <a:r>
              <a:rPr lang="ru-RU" sz="2400" u="sng" smtClean="0">
                <a:hlinkClick r:id="rId4"/>
              </a:rPr>
              <a:t>http://balalaika.org.ru/audio/barynya.oga</a:t>
            </a:r>
            <a:endParaRPr lang="ru-RU" sz="2400" dirty="0" smtClean="0"/>
          </a:p>
          <a:p>
            <a:pPr marL="0" indent="2698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Фон </a:t>
            </a:r>
            <a:r>
              <a:rPr lang="en-US" sz="2400" dirty="0" smtClean="0"/>
              <a:t>MS Office PowerPoint 2007</a:t>
            </a: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69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Calibri</vt:lpstr>
      <vt:lpstr>Arial</vt:lpstr>
      <vt:lpstr>Тема Office</vt:lpstr>
      <vt:lpstr>Матрешки</vt:lpstr>
      <vt:lpstr>Слайд 2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re</cp:lastModifiedBy>
  <cp:revision>19</cp:revision>
  <dcterms:created xsi:type="dcterms:W3CDTF">2011-08-22T01:56:46Z</dcterms:created>
  <dcterms:modified xsi:type="dcterms:W3CDTF">2014-06-17T17:15:39Z</dcterms:modified>
</cp:coreProperties>
</file>