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6103D26-5256-4ACC-BC87-617D3F4A463B}" type="datetimeFigureOut">
              <a:rPr lang="ru-RU" smtClean="0"/>
              <a:t>29.11.2013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B0022FC-5C91-4764-A683-D5B1FFD38A6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ФИЗИКА 11КЛ. Учитель Никитченко Т.М.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Преломление света. Определение показателя преломления </a:t>
            </a:r>
            <a:r>
              <a:rPr lang="ru-RU" dirty="0" err="1" smtClean="0"/>
              <a:t>света.Дисперсия</a:t>
            </a:r>
            <a:r>
              <a:rPr lang="ru-RU" dirty="0" smtClean="0"/>
              <a:t> света.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542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урока.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Формулировка явления преломления света.</a:t>
            </a:r>
          </a:p>
          <a:p>
            <a:r>
              <a:rPr lang="ru-RU" dirty="0" smtClean="0"/>
              <a:t>Принцип Гюйгенса.</a:t>
            </a:r>
          </a:p>
          <a:p>
            <a:r>
              <a:rPr lang="ru-RU" dirty="0" smtClean="0"/>
              <a:t>Физический смысл показателя преломления света.</a:t>
            </a:r>
          </a:p>
          <a:p>
            <a:r>
              <a:rPr lang="ru-RU" dirty="0" smtClean="0"/>
              <a:t>Демонстрационный опыт наблюдения преломления света.</a:t>
            </a:r>
          </a:p>
          <a:p>
            <a:r>
              <a:rPr lang="ru-RU" dirty="0" smtClean="0"/>
              <a:t>Дисперсия света.</a:t>
            </a:r>
          </a:p>
          <a:p>
            <a:r>
              <a:rPr lang="ru-RU" dirty="0" smtClean="0"/>
              <a:t>Эксперимент по разложению белого света.</a:t>
            </a:r>
          </a:p>
          <a:p>
            <a:r>
              <a:rPr lang="ru-RU" dirty="0" smtClean="0"/>
              <a:t>Описание явлений в литературе.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983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Тип урока: </a:t>
            </a:r>
            <a:r>
              <a:rPr lang="ru-RU" sz="2000" dirty="0" smtClean="0"/>
              <a:t>урок сотрудничества и                        эксперимента.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Групповая работа учащихся </a:t>
            </a:r>
            <a:r>
              <a:rPr lang="ru-RU" dirty="0" smtClean="0"/>
              <a:t>-     (экспериментатор демонстрирует опыт, теоретик излагает теорию, лирик приводит примеры  из сказок).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00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 работы.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ОЦЕНИВАНИЕ  РАБОТЫ ГРУППЫ, ИНДИВИДУАЛЬНЫХ ЗАДАНИЙ.</a:t>
            </a:r>
          </a:p>
          <a:p>
            <a:r>
              <a:rPr lang="ru-RU" dirty="0" smtClean="0"/>
              <a:t>Проверка с помощью таблицы.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818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ОЦЕНИВАНИЕ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819355"/>
              </p:ext>
            </p:extLst>
          </p:nvPr>
        </p:nvGraphicFramePr>
        <p:xfrm>
          <a:off x="457200" y="1752600"/>
          <a:ext cx="8229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ТЕОРЕТИК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ЭКСПЕРИМЕНТА     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ЛИРИК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277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Кто плохо видит , использует линзы.</a:t>
            </a:r>
          </a:p>
          <a:p>
            <a:r>
              <a:rPr lang="ru-RU" dirty="0" smtClean="0"/>
              <a:t>Желаю прекрасного зрения для выполнения домашней работы     § 42,44.  Л\Р </a:t>
            </a:r>
            <a:r>
              <a:rPr lang="ru-RU" dirty="0" smtClean="0"/>
              <a:t>№3.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076056" y="98072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66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125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Аптека</vt:lpstr>
      <vt:lpstr>Преломление света. Определение показателя преломления света.Дисперсия света.</vt:lpstr>
      <vt:lpstr>План урока.</vt:lpstr>
      <vt:lpstr>Тип урока: урок сотрудничества и                        эксперимента.</vt:lpstr>
      <vt:lpstr>Итог работы.</vt:lpstr>
      <vt:lpstr>ОЦЕНИВАНИЕ</vt:lpstr>
      <vt:lpstr>Домашнее задание.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Преломление света. Определение показателя преломления света.Дисперсия света.</dc:title>
  <dc:creator>Ирина</dc:creator>
  <cp:lastModifiedBy>Ирина</cp:lastModifiedBy>
  <cp:revision>7</cp:revision>
  <dcterms:created xsi:type="dcterms:W3CDTF">2013-11-29T18:15:55Z</dcterms:created>
  <dcterms:modified xsi:type="dcterms:W3CDTF">2013-11-29T19:24:03Z</dcterms:modified>
</cp:coreProperties>
</file>