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5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6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192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9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2898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4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05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5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8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6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7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6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1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0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3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8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C890B-BC03-4C0F-A236-861B9851966B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AAEF7B-7F06-4228-B147-6A7DD486C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7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8015"/>
          <a:stretch>
            <a:fillRect/>
          </a:stretch>
        </p:blipFill>
        <p:spPr bwMode="auto">
          <a:xfrm>
            <a:off x="1532103" y="109182"/>
            <a:ext cx="8758308" cy="388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Лента лицом вверх 4"/>
          <p:cNvSpPr/>
          <p:nvPr/>
        </p:nvSpPr>
        <p:spPr>
          <a:xfrm>
            <a:off x="1532103" y="4162567"/>
            <a:ext cx="9475100" cy="2238233"/>
          </a:xfrm>
          <a:prstGeom prst="ribbon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МАТ</a:t>
            </a: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МАТЕМАТИЧЕСКИЕ ЭТЮДЫ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ММАТЕМАТИЧЕСКИЕ </a:t>
            </a:r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Математические </a:t>
            </a:r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этюды</a:t>
            </a:r>
            <a:endParaRPr lang="ru-RU" sz="1600" b="1" dirty="0">
              <a:solidFill>
                <a:srgbClr val="C000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ЕМАТИЧЕСКИЕ </a:t>
            </a: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ЭТЮДЫ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555" y="0"/>
            <a:ext cx="2554445" cy="1993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9892" y="790308"/>
            <a:ext cx="6096000" cy="23974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  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геометрии фигура,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Но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овал и не квадрат.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Но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«К» на «Д» смени скорее,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ты мне будешь страшно рад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(круг - друг)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7057" y="3833758"/>
            <a:ext cx="6096000" cy="23974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  С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буквой «К» - я на болоте,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буквой «Б» - большой сосуд,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«П» - на дереве найдёте,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«Т» - ищите рядом, тут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(  -   )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0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555" y="0"/>
            <a:ext cx="2554445" cy="19935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94412" y="3789541"/>
            <a:ext cx="6096000" cy="23974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Что это такое?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 «Д» - ветвистый,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 «З» - костистый,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 «К» - ребристый.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(дуб – зуб - куб)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2406" y="696030"/>
            <a:ext cx="6096000" cy="25950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 Читаем мы направо смело-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Геометрическое тело.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Прочтем же справа мы налево-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Увидим разновидность древа.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(куб – бук)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1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555" y="0"/>
            <a:ext cx="2554445" cy="1993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0308" y="1993565"/>
            <a:ext cx="6572633" cy="2463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7200" b="1" dirty="0">
                <a:solidFill>
                  <a:srgbClr val="99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Математические </a:t>
            </a:r>
            <a:endParaRPr lang="ru-RU" sz="7200" b="1" dirty="0" smtClean="0">
              <a:solidFill>
                <a:srgbClr val="9900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7200" b="1" dirty="0" smtClean="0">
                <a:solidFill>
                  <a:srgbClr val="99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загадки</a:t>
            </a:r>
            <a:endParaRPr lang="ru-RU" sz="7200" dirty="0">
              <a:solidFill>
                <a:srgbClr val="99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40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555" y="0"/>
            <a:ext cx="2554445" cy="1993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6053" y="1497756"/>
            <a:ext cx="6096000" cy="9916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Я — тире в грамматике,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кто я в математике? (минус)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415" y="3424326"/>
            <a:ext cx="6096000" cy="23974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Проживают в трудной книжке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Хитроумные братишки.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Десять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их, но братья эти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Сосчитают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на свете.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цифра)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3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555" y="0"/>
            <a:ext cx="2554445" cy="1993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5110" y="607761"/>
            <a:ext cx="457200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Не похож я на пятак,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похож на рублик.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Круглый я, да не дурак,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дыркой, но не бублик.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ноль)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0006" y="3103878"/>
            <a:ext cx="6096000" cy="3056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Мы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весёлые отметки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встречаемся нередко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У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прилежных в дневнике.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Кто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часто получает,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Никогда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заскучает.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пятерки)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5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555" y="112098"/>
            <a:ext cx="2554445" cy="1993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0393" y="634320"/>
            <a:ext cx="6096000" cy="25950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Шея длинная такая,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Хвост крючком. И не секрет: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Любит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она лентяев,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её лентяи — нет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(двойка)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51092" y="2387096"/>
            <a:ext cx="4617493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Нет углов у меня,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похож на блюдо я,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тарелку и на крышку,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кольцо и колесо.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круг)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0393" y="4205509"/>
            <a:ext cx="4963238" cy="233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Не овал я и не круг,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Треугольнику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друг,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Прямоугольнику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брат,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Ведь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зовут меня...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квадрат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235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7943" y="1538833"/>
            <a:ext cx="3447197" cy="1325563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Шарады</a:t>
            </a:r>
            <a:endParaRPr lang="ru-RU" sz="6600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677" y="3558891"/>
            <a:ext cx="7582469" cy="2609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шараде требуется отгадать определенное слово. Каждое слово отгадывается не всё сразу, а по его частям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368" y="208049"/>
            <a:ext cx="2554445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81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612" y="668050"/>
            <a:ext cx="5071281" cy="265103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Предлог и малое число,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 ними букву скажем.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 в целом – ты найдешь его,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Почти под каждым домом.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(по – два - л)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923" y="3653073"/>
            <a:ext cx="5581934" cy="252936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/>
              <a:t>2.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и нота рядом с ним,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Да букву припиши согласную,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 в целом – мастер есть один,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 мебель делает прекрасную.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(столяр)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959" y="0"/>
            <a:ext cx="2554445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47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588" y="669732"/>
            <a:ext cx="6190397" cy="27568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В начале двойка. Далее – мужчина.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Высокого он титула и чина.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 слово целиком – обозначенье,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Дробящее на дозу обученья.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(пара – граф)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27" y="3630303"/>
            <a:ext cx="5621740" cy="251118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.  Предлог стоит в моем начале,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конце же – загородный дом.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 в целом мы все решали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 у доски, и за столом.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(за - дача)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311" y="54591"/>
            <a:ext cx="2554445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8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91820" y="1049725"/>
            <a:ext cx="8379725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99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ЛОГОГРИФЫ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 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логогрифах надо догадаться, о каком слове  говориться вначале. Затем в расшифрованное слово добавить одну или две буквы, и получится новое слово.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5318" y="52285"/>
            <a:ext cx="2556681" cy="199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098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7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555" y="0"/>
            <a:ext cx="2554445" cy="1993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0437" y="794839"/>
            <a:ext cx="8243247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Арифметический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знак,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задачнике меня найдёшь во многих строчках,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Лишь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«О» ты вставишь, зная как,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– географическая точка.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плюс – полюс)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81799" y="3516584"/>
            <a:ext cx="7733731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нелюбимая оценка в дневнике.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Из-за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 у школьника мрачнеет вся природа,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если внутрь меня поставишь «Е»,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среди женского я рода.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– дева)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555" y="0"/>
            <a:ext cx="2554445" cy="1993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3957" y="790307"/>
            <a:ext cx="8311487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Число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– меньше десяти, тебе легко меня найти.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букве «Я» прикажешь рядом встать,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– отец, и ты, и дедушка, и мать.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 – семья)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0055" y="3700555"/>
            <a:ext cx="8761861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Чтоб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поддерживать скворечню иль антенну, я гожусь.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мягким знаком я, конечно, сразу цифрой окажусь.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шест – шесть)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5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607" y="98450"/>
            <a:ext cx="2554445" cy="1993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6812" y="227474"/>
            <a:ext cx="817046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Сперва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 ты за городом дом,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котором лишь летом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семьёю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живём,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Две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буквы к названью приставь заодно,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Получится то, что решать суждено.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дача – задача)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8358" y="2957027"/>
            <a:ext cx="9403308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 Меня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рельсы и под гусеницы клали,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фашистские и поезда, и танки подрывали.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Две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буквы лишь в меня подставит ученик любого класса,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мерой времени я стану – долей часа.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мина – минута)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5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903" y="125745"/>
            <a:ext cx="2554445" cy="1993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37" y="1122527"/>
            <a:ext cx="9187468" cy="25788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76299" y="3833758"/>
            <a:ext cx="6096000" cy="23974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  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пространственное тело,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сложен я с натуры,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Если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 вставить "Л” умело,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Стану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домом я культуры. 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(куб - клуб)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7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555" y="0"/>
            <a:ext cx="2554445" cy="19935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7796" y="855271"/>
            <a:ext cx="8830101" cy="5493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99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Метаграмма</a:t>
            </a:r>
            <a:r>
              <a:rPr lang="ru-RU" sz="2800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загадка, в которой зашифрованы различные слова, состоящие из одного и того же числа букв. Разгадав одно из слов метаграммы, нужно заменить в нём одну букву так, чтобы получилось новое слово по смыслу загадки, например, </a:t>
            </a:r>
            <a:r>
              <a:rPr lang="ru-RU" sz="3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сазан - фазан», «цапля - капля», «карта - парта», «сайка - чайка - байка - майка».</a:t>
            </a:r>
            <a:endParaRPr lang="ru-RU" sz="3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7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555" y="0"/>
            <a:ext cx="2554445" cy="1993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32847" y="1095113"/>
            <a:ext cx="6096000" cy="23974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Её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счастливой считают,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При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счёте применяют.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«М» на «Т» смените -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рыбу смело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ловите.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(семь - сеть)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0012" y="3492564"/>
            <a:ext cx="6096000" cy="23974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 Насколько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«Ч» я высока,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Настолько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«Л» - низка.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«Ш» - в арифметике нужна.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«М» - бываю я страшна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( честь – лесть – шесть - месть)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3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555" y="0"/>
            <a:ext cx="2554445" cy="1993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5676" y="555020"/>
            <a:ext cx="7638197" cy="2595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Когда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треугольнике угол прямой,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называюсь его стороной.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Изменится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 - и «чудо» свершится: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Он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быстро, как ветер, по морю промчится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(катет - катер)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7493" y="3260553"/>
            <a:ext cx="6096000" cy="23974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 С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буквой «Б» - в ней держат мёд.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буквой «Т» - здесь всяк поймёт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 даст сразу: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Мы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заканчиваем фразу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(бочка - точка)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776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</TotalTime>
  <Words>1007</Words>
  <Application>Microsoft Office PowerPoint</Application>
  <PresentationFormat>Произвольный</PresentationFormat>
  <Paragraphs>132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Шарады</vt:lpstr>
      <vt:lpstr>1.  Предлог и малое число,      За ними букву скажем.      А в целом – ты найдешь его,      Почти под каждым домом.                     (по – два - л)</vt:lpstr>
      <vt:lpstr>3.   В начале двойка. Далее – мужчина.       Высокого он титула и чина.       А слово целиком – обозначенье,       Дробящее на дозу обученья.                             (пара – граф)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Tech</dc:creator>
  <cp:lastModifiedBy>Valued Acer Customer</cp:lastModifiedBy>
  <cp:revision>13</cp:revision>
  <dcterms:created xsi:type="dcterms:W3CDTF">2013-10-10T02:39:05Z</dcterms:created>
  <dcterms:modified xsi:type="dcterms:W3CDTF">2014-02-21T07:39:43Z</dcterms:modified>
</cp:coreProperties>
</file>