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889C82-2440-49D3-AD1F-08C6F3F39034}" type="datetimeFigureOut">
              <a:rPr lang="ru-RU" smtClean="0"/>
              <a:t>21.02.2014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B4675E-5807-40F2-80DF-ACCD92F7CFC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 cstate="print"/>
          <a:srcRect t="8015"/>
          <a:stretch>
            <a:fillRect/>
          </a:stretch>
        </p:blipFill>
        <p:spPr bwMode="auto">
          <a:xfrm>
            <a:off x="206180" y="188640"/>
            <a:ext cx="8758308" cy="3889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Лента лицом вверх 5"/>
          <p:cNvSpPr/>
          <p:nvPr/>
        </p:nvSpPr>
        <p:spPr>
          <a:xfrm>
            <a:off x="107504" y="4162567"/>
            <a:ext cx="9001000" cy="2238233"/>
          </a:xfrm>
          <a:prstGeom prst="ribbon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МАТ</a:t>
            </a:r>
            <a:r>
              <a:rPr lang="ru-RU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МАТЕМАТИЧЕСКИЕ ЭТЮДЫ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ММАТЕМАТИЧЕСКИЕ </a:t>
            </a:r>
            <a:r>
              <a:rPr lang="ru-RU" sz="44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Счастливый случай</a:t>
            </a:r>
            <a:endParaRPr lang="ru-RU" sz="1600" b="1" dirty="0">
              <a:solidFill>
                <a:srgbClr val="C00000"/>
              </a:solidFill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ЕМАТИЧЕСКИЕ </a:t>
            </a:r>
            <a:r>
              <a:rPr lang="ru-RU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ЭТЮДЫ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986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768" y="476672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церкви горело 7 свечей. Попадья чихнула и потушила 2 свечи. Сколько осталось?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768" y="971436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Четверо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играли в домино 4 часа. Сколько часов играл каждый?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7768" y="1403484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Тройка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лошадей пробежала 30 км. Сколько километров пробежала каждая лошадь?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7768" y="1835532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тяжелее: килограмм ваты или килограмм железа?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7768" y="2267580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Петух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стоя на одной ноге, весит 3 кг. Сколько он весит, стоя на двух ногах?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7768" y="2771636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Чему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произведение всех цифр?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7768" y="3214717"/>
            <a:ext cx="8694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 Летела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стая уток: одна утка впереди и две сзади. Одна сзади и две впереди, одна между двумя и три в ряд. Сколько было уток?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7768" y="3923764"/>
            <a:ext cx="8748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семье 2 отца и 2 сына. Сколько человек в семье?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7768" y="4427820"/>
            <a:ext cx="8694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 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отца 6 сыновей. Каждый сын имеет одну сестру. Сколько детей у отца?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7768" y="4942909"/>
            <a:ext cx="8694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 Шла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старушка в Москву, и навстречу ей три старика. Сколько человек шло в Москву?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97768" y="5661248"/>
            <a:ext cx="8694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 Каждый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 работал один день. Сколько же дней затратили молодцы, работая вместе, если их было 25 человек? </a:t>
            </a:r>
          </a:p>
        </p:txBody>
      </p:sp>
    </p:spTree>
    <p:extLst>
      <p:ext uri="{BB962C8B-B14F-4D97-AF65-F5344CB8AC3E}">
        <p14:creationId xmlns:p14="http://schemas.microsoft.com/office/powerpoint/2010/main" val="12198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663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дороге шли 2 мальчика и 2 рубля нашли. За ними ещё четверо идут, сколько они найдут?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36712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 Сколько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горошин может войти в стакан?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340768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пруду росли кувшинки. Каждый день их число удваивалось, и на 18-й день зарос весь пруд. На какой день заросла половина пруда?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132856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грядке сидели 4 воробья. К ним прилетели ещё 2 воробья. Кот Васька подкрался и схватил одного воробья. Сколько воробьёв осталось на грядке?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852936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 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гнома 125 мешочков. В каждом мешочке по 5 пакетиков, в каждом пакетике по 10 конфеток. Сколько конфеток у гнома?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64502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  Девять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осликов за 3 дня съедают 27 мешков корма. Сколько корма надо пяти осликам на 5 дней?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4283804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 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 яйцо варится 4 минуты, то сколько минут нужно варить 6 яиц?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798893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 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руках 10 пальцев. Сколько пальцев будет на 10 руках?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540805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комнате 4 угла, в каждом углу по мешку, на каждом мешке по кошке, против каждой кошки по 3 кошки, на хвосте у каждой кошки по кошке. Сколько всего кошек в комнате? </a:t>
            </a:r>
          </a:p>
        </p:txBody>
      </p:sp>
    </p:spTree>
    <p:extLst>
      <p:ext uri="{BB962C8B-B14F-4D97-AF65-F5344CB8AC3E}">
        <p14:creationId xmlns:p14="http://schemas.microsoft.com/office/powerpoint/2010/main" val="378419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</TotalTime>
  <Words>407</Words>
  <Application>Microsoft Office PowerPoint</Application>
  <PresentationFormat>Экран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Valued Acer Customer</dc:creator>
  <cp:lastModifiedBy>Valued Acer Customer</cp:lastModifiedBy>
  <cp:revision>5</cp:revision>
  <dcterms:created xsi:type="dcterms:W3CDTF">2014-02-21T06:51:59Z</dcterms:created>
  <dcterms:modified xsi:type="dcterms:W3CDTF">2014-02-21T07:39:08Z</dcterms:modified>
</cp:coreProperties>
</file>