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92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ADC1-102A-46C0-9E0F-8D6771127FD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A479-08A0-425F-802C-5C4BE9E3C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65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ADC1-102A-46C0-9E0F-8D6771127FD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A479-08A0-425F-802C-5C4BE9E3C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9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ADC1-102A-46C0-9E0F-8D6771127FD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A479-08A0-425F-802C-5C4BE9E3C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745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ADC1-102A-46C0-9E0F-8D6771127FD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A479-08A0-425F-802C-5C4BE9E3C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7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ADC1-102A-46C0-9E0F-8D6771127FD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A479-08A0-425F-802C-5C4BE9E3C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8868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ADC1-102A-46C0-9E0F-8D6771127FD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A479-08A0-425F-802C-5C4BE9E3C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354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ADC1-102A-46C0-9E0F-8D6771127FD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A479-08A0-425F-802C-5C4BE9E3C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129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ADC1-102A-46C0-9E0F-8D6771127FD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A479-08A0-425F-802C-5C4BE9E3C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5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ADC1-102A-46C0-9E0F-8D6771127FD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A479-08A0-425F-802C-5C4BE9E3C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86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ADC1-102A-46C0-9E0F-8D6771127FD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A479-08A0-425F-802C-5C4BE9E3C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09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ADC1-102A-46C0-9E0F-8D6771127FD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A479-08A0-425F-802C-5C4BE9E3C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8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ADC1-102A-46C0-9E0F-8D6771127FD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A479-08A0-425F-802C-5C4BE9E3C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7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ADC1-102A-46C0-9E0F-8D6771127FD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A479-08A0-425F-802C-5C4BE9E3C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3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ADC1-102A-46C0-9E0F-8D6771127FD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A479-08A0-425F-802C-5C4BE9E3C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7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ADC1-102A-46C0-9E0F-8D6771127FD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A479-08A0-425F-802C-5C4BE9E3C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4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ADC1-102A-46C0-9E0F-8D6771127FD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A479-08A0-425F-802C-5C4BE9E3C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ADC1-102A-46C0-9E0F-8D6771127FD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8DA479-08A0-425F-802C-5C4BE9E3C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3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верх 3"/>
          <p:cNvSpPr/>
          <p:nvPr/>
        </p:nvSpPr>
        <p:spPr>
          <a:xfrm>
            <a:off x="357158" y="4000504"/>
            <a:ext cx="8501122" cy="2571768"/>
          </a:xfrm>
          <a:prstGeom prst="ellipseRibbon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Станция «РЕБУСЫ»</a:t>
            </a:r>
            <a:endParaRPr lang="ru-RU" sz="4800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t="8015"/>
          <a:stretch>
            <a:fillRect/>
          </a:stretch>
        </p:blipFill>
        <p:spPr bwMode="auto">
          <a:xfrm>
            <a:off x="942356" y="260648"/>
            <a:ext cx="7330726" cy="3564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43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14393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8643998" cy="576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714356"/>
            <a:ext cx="452922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332382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t="4225" r="3874" b="4225"/>
          <a:stretch>
            <a:fillRect/>
          </a:stretch>
        </p:blipFill>
        <p:spPr bwMode="auto">
          <a:xfrm>
            <a:off x="785786" y="571480"/>
            <a:ext cx="614366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389" t="4082" r="4430" b="8163"/>
          <a:stretch>
            <a:fillRect/>
          </a:stretch>
        </p:blipFill>
        <p:spPr bwMode="auto">
          <a:xfrm>
            <a:off x="357158" y="357166"/>
            <a:ext cx="835824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3102" t="3922" r="4616" b="7843"/>
          <a:stretch>
            <a:fillRect/>
          </a:stretch>
        </p:blipFill>
        <p:spPr bwMode="auto">
          <a:xfrm>
            <a:off x="285720" y="500042"/>
            <a:ext cx="850112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122" t="7999" r="4780" b="8000"/>
          <a:stretch>
            <a:fillRect/>
          </a:stretch>
        </p:blipFill>
        <p:spPr bwMode="auto">
          <a:xfrm>
            <a:off x="285720" y="285728"/>
            <a:ext cx="84296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469" t="6122" r="4527" b="8163"/>
          <a:stretch>
            <a:fillRect/>
          </a:stretch>
        </p:blipFill>
        <p:spPr bwMode="auto">
          <a:xfrm>
            <a:off x="0" y="571479"/>
            <a:ext cx="9033510" cy="33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667" t="4167" r="4167" b="8333"/>
          <a:stretch>
            <a:fillRect/>
          </a:stretch>
        </p:blipFill>
        <p:spPr bwMode="auto">
          <a:xfrm>
            <a:off x="357157" y="357166"/>
            <a:ext cx="864910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85818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3122" t="7999" r="4780" b="8000"/>
          <a:stretch>
            <a:fillRect/>
          </a:stretch>
        </p:blipFill>
        <p:spPr bwMode="auto">
          <a:xfrm>
            <a:off x="285720" y="285728"/>
            <a:ext cx="842968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2454" t="4167" r="4276" b="8333"/>
          <a:stretch>
            <a:fillRect/>
          </a:stretch>
        </p:blipFill>
        <p:spPr bwMode="auto">
          <a:xfrm>
            <a:off x="-1" y="285728"/>
            <a:ext cx="891954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1613" t="6122" r="4851" b="8163"/>
          <a:stretch>
            <a:fillRect/>
          </a:stretch>
        </p:blipFill>
        <p:spPr bwMode="auto">
          <a:xfrm>
            <a:off x="0" y="357166"/>
            <a:ext cx="90760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3122" t="7999" r="4780" b="8000"/>
          <a:stretch>
            <a:fillRect/>
          </a:stretch>
        </p:blipFill>
        <p:spPr bwMode="auto">
          <a:xfrm>
            <a:off x="0" y="285728"/>
            <a:ext cx="90318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479" t="4167" r="4132" b="8333"/>
          <a:stretch>
            <a:fillRect/>
          </a:stretch>
        </p:blipFill>
        <p:spPr bwMode="auto">
          <a:xfrm>
            <a:off x="-1" y="285728"/>
            <a:ext cx="903350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3122" t="7999" r="4000" b="8000"/>
          <a:stretch>
            <a:fillRect/>
          </a:stretch>
        </p:blipFill>
        <p:spPr bwMode="auto">
          <a:xfrm>
            <a:off x="1" y="285728"/>
            <a:ext cx="9143999" cy="32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621" t="4082" r="4367" b="8163"/>
          <a:stretch>
            <a:fillRect/>
          </a:stretch>
        </p:blipFill>
        <p:spPr bwMode="auto">
          <a:xfrm>
            <a:off x="285720" y="357166"/>
            <a:ext cx="8858280" cy="32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142984"/>
            <a:ext cx="8572560" cy="45720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ap05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8572559" cy="56436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ебус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7143800" cy="50006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57256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" y="1214422"/>
            <a:ext cx="785818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71480"/>
            <a:ext cx="835824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00108"/>
            <a:ext cx="828680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835824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850112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8429684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15370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871543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214422"/>
            <a:ext cx="885831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868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86874" cy="43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85831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2868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</TotalTime>
  <Words>4</Words>
  <Application>Microsoft Office PowerPoint</Application>
  <PresentationFormat>Экран (4:3)</PresentationFormat>
  <Paragraphs>1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Monotype Corsiva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Tech</cp:lastModifiedBy>
  <cp:revision>16</cp:revision>
  <dcterms:created xsi:type="dcterms:W3CDTF">2013-10-09T13:10:08Z</dcterms:created>
  <dcterms:modified xsi:type="dcterms:W3CDTF">2013-10-10T02:33:42Z</dcterms:modified>
</cp:coreProperties>
</file>