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763265A-69DA-4C72-81FE-FCE53E6E2AA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8E17111-346F-441B-A9BC-A318E30DBB5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t="8015"/>
          <a:stretch>
            <a:fillRect/>
          </a:stretch>
        </p:blipFill>
        <p:spPr bwMode="auto">
          <a:xfrm>
            <a:off x="206180" y="188640"/>
            <a:ext cx="8758308" cy="3889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Лента лицом вверх 2"/>
          <p:cNvSpPr/>
          <p:nvPr/>
        </p:nvSpPr>
        <p:spPr>
          <a:xfrm>
            <a:off x="107504" y="4162567"/>
            <a:ext cx="9001000" cy="2238233"/>
          </a:xfrm>
          <a:prstGeom prst="ribbon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МАТ</a:t>
            </a:r>
            <a:r>
              <a:rPr lang="ru-RU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МАТЕМАТИЧЕСКИЕ ЭТЮДЫ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ММАТЕМАТИЧЕСКИЕ </a:t>
            </a:r>
            <a:r>
              <a:rPr lang="ru-RU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54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Кроссвордная</a:t>
            </a:r>
            <a:r>
              <a:rPr lang="ru-RU" b="1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ЭЫ</a:t>
            </a:r>
            <a:endParaRPr lang="ru-RU" sz="1600" b="1" dirty="0"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530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620688"/>
            <a:ext cx="331236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131840" y="116632"/>
            <a:ext cx="28988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Кроссворд «Числа»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645024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горизонтали: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Единица с шестью нулями. 4. Единица площади, равная 10000 м2. 6. Отрезок, соединяющий центр окружности и любую точку на ней. 10. Суммы длин всех сторон многоугольника. 11. Дробь, у которой числитель меньше знаменателя. 12. Знак, используемый для записи числа.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Закон сложения: а + в = в + а.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вертикали: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Фигуры, совпадающие при наложении.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Закон умножения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+ в) с = ас + вс.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Прямоугольный параллелепипед, у которого все ребра равны.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Название отрезков, из которых состоит треугольник.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Единица масс, равная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кг.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Равенство, содержащее неизвестное.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Третий разряд </a:t>
            </a:r>
            <a:r>
              <a:rPr lang="ru-RU" dirty="0"/>
              <a:t>любого класса.</a:t>
            </a:r>
          </a:p>
        </p:txBody>
      </p:sp>
    </p:spTree>
    <p:extLst>
      <p:ext uri="{BB962C8B-B14F-4D97-AF65-F5344CB8AC3E}">
        <p14:creationId xmlns:p14="http://schemas.microsoft.com/office/powerpoint/2010/main" val="248989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772816"/>
            <a:ext cx="79928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горизонтали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Миллион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Гектар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Радиус.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Периметр. 11. Правильная. 12. Цифра.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Переместительный.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вертикали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1. Равные. 3. Распределительный. 5. Куб.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Стороны.  8. Тонна. 9. Уравнение. 13. Сотни.</a:t>
            </a:r>
          </a:p>
        </p:txBody>
      </p:sp>
    </p:spTree>
    <p:extLst>
      <p:ext uri="{BB962C8B-B14F-4D97-AF65-F5344CB8AC3E}">
        <p14:creationId xmlns:p14="http://schemas.microsoft.com/office/powerpoint/2010/main" val="713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116632"/>
            <a:ext cx="4533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Кроссворд «Знай математику!»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 rotWithShape="1">
          <a:blip r:embed="rId2" cstate="print"/>
          <a:srcRect b="9031"/>
          <a:stretch/>
        </p:blipFill>
        <p:spPr bwMode="auto">
          <a:xfrm>
            <a:off x="2051720" y="520769"/>
            <a:ext cx="4680520" cy="262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9512" y="325304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горизонтали: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Знаки, которые ставятся тогда, когда нужно изменить порядок действий. 4. Одна из точек, расположенных на координатном луче, имеющая большую координату. 8. Выдающийся советский математик, который в шестилетнем возрасте заметил, что 12 = 1, 22 = 1 + 3, 32 = 1 + 3 + 5, 42 = 1 + 3 + 5 + 7 и т. 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Числа, которые перемножают. 10. Единица измерения отрезков учащимися в тетради. 13. Основная единица массы. 14. Неограниченная геометрическая фигура, которая не имеет краёв.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вертикали: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Необходимая часть текста задачи. 2. Единица измерения объёма жидкости, которая используется в Англии и США (4л. ). 5. Прямоугольник, у которого все стороны равны. 6. Одно из измерений прямоугольного параллелепипеда. 7. Число, которое иногда получается при делении. 11. Число, которое делят. 12. Отрезок, соединяющий вершины треугольника. </a:t>
            </a:r>
          </a:p>
        </p:txBody>
      </p:sp>
    </p:spTree>
    <p:extLst>
      <p:ext uri="{BB962C8B-B14F-4D97-AF65-F5344CB8AC3E}">
        <p14:creationId xmlns:p14="http://schemas.microsoft.com/office/powerpoint/2010/main" val="13215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16832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горизонтали: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Скобки. 4. Правее. 8. Колмогоров.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Сомножители. 10. Сантиметр. 13. Килограмм. 14. Плоскость.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вертикали: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Вопрос. 2. Галлон. 5. Квадрат. 6. Длина.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Остаток. 11. Делимое. 12. Сторона.</a:t>
            </a:r>
          </a:p>
        </p:txBody>
      </p:sp>
    </p:spTree>
    <p:extLst>
      <p:ext uri="{BB962C8B-B14F-4D97-AF65-F5344CB8AC3E}">
        <p14:creationId xmlns:p14="http://schemas.microsoft.com/office/powerpoint/2010/main" val="168924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-99392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Кроссворд «Начальные геометрические сведения»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32656"/>
            <a:ext cx="2943200" cy="3535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9512" y="4012029"/>
            <a:ext cx="87849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горизонтали: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Луч, делящий угол пополам. 4. Элемент треугольника.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6, 7. Виды треугольника (по углам). 11. Математик древности. 12. Часть прямой.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Сторона прямоугольного треугольника. 16. Отрезок, соединяющий вершину треугольника с серединой противоположной стороны.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вертикали: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Вершина треугольника. 3. Фигура в геометрии. 8. Элемент треугольника. 9. Вид треугольника (по сторонам). 10. Отрезок в треугольнике.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Треугольник, у которого две стороны равны. 14. Сторона прямоугольного треугольника. 17. Элемент треугольника. </a:t>
            </a:r>
          </a:p>
        </p:txBody>
      </p:sp>
    </p:spTree>
    <p:extLst>
      <p:ext uri="{BB962C8B-B14F-4D97-AF65-F5344CB8AC3E}">
        <p14:creationId xmlns:p14="http://schemas.microsoft.com/office/powerpoint/2010/main" val="348546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628800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горизонтали: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Биссектриса. 4. Сторона.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Прямоугольный. 6. Остроугольный. 7. Тупоугольный.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Пифагор. 12. Отрезок. 15. Гипотенуза. 16. Медиана.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вертикали: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Точка. 3. Треугольник. 8. Вершина.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Равносторонний. 10. Высота. 13. Равнобедренный. 14. Катет. 17. Угол.</a:t>
            </a:r>
          </a:p>
        </p:txBody>
      </p:sp>
    </p:spTree>
    <p:extLst>
      <p:ext uri="{BB962C8B-B14F-4D97-AF65-F5344CB8AC3E}">
        <p14:creationId xmlns:p14="http://schemas.microsoft.com/office/powerpoint/2010/main" val="9480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42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089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63</TotalTime>
  <Words>263</Words>
  <Application>Microsoft Office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Углы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Valued Acer Customer</dc:creator>
  <cp:lastModifiedBy>Valued Acer Customer</cp:lastModifiedBy>
  <cp:revision>7</cp:revision>
  <dcterms:created xsi:type="dcterms:W3CDTF">2014-02-21T05:18:31Z</dcterms:created>
  <dcterms:modified xsi:type="dcterms:W3CDTF">2014-02-21T07:38:27Z</dcterms:modified>
</cp:coreProperties>
</file>