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6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9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0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2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1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6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5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3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3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2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6AD6-44F4-420D-9BC2-B66F4807E00C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416AE-22C2-41D0-851E-15BECCD69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9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1"/>
            <a:ext cx="6768752" cy="67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" y="620688"/>
            <a:ext cx="914244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 b="7302"/>
          <a:stretch/>
        </p:blipFill>
        <p:spPr>
          <a:xfrm>
            <a:off x="642530" y="0"/>
            <a:ext cx="6953806" cy="68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2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514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4320480" cy="68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4608512" cy="69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0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94"/>
            <a:ext cx="9162533" cy="624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6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" y="0"/>
            <a:ext cx="8868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44" y="-40"/>
            <a:ext cx="10074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08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ученик1</dc:creator>
  <cp:lastModifiedBy>2-1</cp:lastModifiedBy>
  <cp:revision>6</cp:revision>
  <dcterms:created xsi:type="dcterms:W3CDTF">2013-10-12T10:30:41Z</dcterms:created>
  <dcterms:modified xsi:type="dcterms:W3CDTF">2014-02-25T08:52:22Z</dcterms:modified>
</cp:coreProperties>
</file>