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07CACA-80BB-47F5-AF0E-90856EC6FE32}" type="doc">
      <dgm:prSet loTypeId="urn:microsoft.com/office/officeart/2005/8/layout/target3" loCatId="list" qsTypeId="urn:microsoft.com/office/officeart/2005/8/quickstyle/simple1" qsCatId="simple" csTypeId="urn:microsoft.com/office/officeart/2005/8/colors/accent5_1" csCatId="accent5" phldr="1"/>
      <dgm:spPr/>
      <dgm:t>
        <a:bodyPr/>
        <a:lstStyle/>
        <a:p>
          <a:endParaRPr lang="ru-RU"/>
        </a:p>
      </dgm:t>
    </dgm:pt>
    <dgm:pt modelId="{299B1280-AF39-4C45-9251-4A9E5E87AF9C}">
      <dgm:prSet phldrT="[Текст]"/>
      <dgm:spPr/>
      <dgm:t>
        <a:bodyPr/>
        <a:lstStyle/>
        <a:p>
          <a:r>
            <a:rPr lang="ru-RU" dirty="0" smtClean="0"/>
            <a:t>Лексико-морфологические</a:t>
          </a:r>
          <a:endParaRPr lang="ru-RU" dirty="0"/>
        </a:p>
      </dgm:t>
    </dgm:pt>
    <dgm:pt modelId="{35861665-7525-4176-936C-95C6C58D90AE}" type="parTrans" cxnId="{A989C11C-CE97-40DD-8828-B558621EEA67}">
      <dgm:prSet/>
      <dgm:spPr/>
      <dgm:t>
        <a:bodyPr/>
        <a:lstStyle/>
        <a:p>
          <a:endParaRPr lang="ru-RU"/>
        </a:p>
      </dgm:t>
    </dgm:pt>
    <dgm:pt modelId="{1391EE78-EB7C-4122-97B8-145A437FE675}" type="sibTrans" cxnId="{A989C11C-CE97-40DD-8828-B558621EEA67}">
      <dgm:prSet/>
      <dgm:spPr/>
      <dgm:t>
        <a:bodyPr/>
        <a:lstStyle/>
        <a:p>
          <a:endParaRPr lang="ru-RU"/>
        </a:p>
      </dgm:t>
    </dgm:pt>
    <dgm:pt modelId="{95484DE1-08AB-4C26-A892-0F05D1340FD8}">
      <dgm:prSet phldrT="[Текст]"/>
      <dgm:spPr/>
      <dgm:t>
        <a:bodyPr/>
        <a:lstStyle/>
        <a:p>
          <a:r>
            <a:rPr lang="ru-RU" dirty="0" smtClean="0"/>
            <a:t>Синонимы, антонимы, омонимы, фразеологизмы…</a:t>
          </a:r>
          <a:endParaRPr lang="ru-RU" dirty="0"/>
        </a:p>
      </dgm:t>
    </dgm:pt>
    <dgm:pt modelId="{66257790-E13E-4717-AC14-226895F9641D}" type="parTrans" cxnId="{09D6A895-BFA4-40F6-BAF1-46A6686EFC4D}">
      <dgm:prSet/>
      <dgm:spPr/>
      <dgm:t>
        <a:bodyPr/>
        <a:lstStyle/>
        <a:p>
          <a:endParaRPr lang="ru-RU"/>
        </a:p>
      </dgm:t>
    </dgm:pt>
    <dgm:pt modelId="{2EF9E77F-236F-4A10-BC84-7778496A89AE}" type="sibTrans" cxnId="{09D6A895-BFA4-40F6-BAF1-46A6686EFC4D}">
      <dgm:prSet/>
      <dgm:spPr/>
      <dgm:t>
        <a:bodyPr/>
        <a:lstStyle/>
        <a:p>
          <a:endParaRPr lang="ru-RU"/>
        </a:p>
      </dgm:t>
    </dgm:pt>
    <dgm:pt modelId="{45AA0651-AFB8-4058-A0C6-03790728FFD3}">
      <dgm:prSet phldrT="[Текст]"/>
      <dgm:spPr/>
      <dgm:t>
        <a:bodyPr/>
        <a:lstStyle/>
        <a:p>
          <a:r>
            <a:rPr lang="ru-RU" dirty="0" smtClean="0"/>
            <a:t>Устаревшие слова, неологизмы, диалектизмы, профессионализмы…</a:t>
          </a:r>
          <a:endParaRPr lang="ru-RU" dirty="0"/>
        </a:p>
      </dgm:t>
    </dgm:pt>
    <dgm:pt modelId="{68724899-8C42-4DF7-A95F-C37A6166AA85}" type="parTrans" cxnId="{19F6B8A0-622C-4AB3-9ED4-32E33AA86B1E}">
      <dgm:prSet/>
      <dgm:spPr/>
      <dgm:t>
        <a:bodyPr/>
        <a:lstStyle/>
        <a:p>
          <a:endParaRPr lang="ru-RU"/>
        </a:p>
      </dgm:t>
    </dgm:pt>
    <dgm:pt modelId="{4142CF2C-401A-48C7-8018-13668ADEA5C2}" type="sibTrans" cxnId="{19F6B8A0-622C-4AB3-9ED4-32E33AA86B1E}">
      <dgm:prSet/>
      <dgm:spPr/>
      <dgm:t>
        <a:bodyPr/>
        <a:lstStyle/>
        <a:p>
          <a:endParaRPr lang="ru-RU"/>
        </a:p>
      </dgm:t>
    </dgm:pt>
    <dgm:pt modelId="{560A6BF5-A4CE-4F4B-BB9C-C230E8C27DF8}">
      <dgm:prSet phldrT="[Текст]"/>
      <dgm:spPr/>
      <dgm:t>
        <a:bodyPr/>
        <a:lstStyle/>
        <a:p>
          <a:r>
            <a:rPr lang="ru-RU" dirty="0" smtClean="0"/>
            <a:t>Образные (тропы)</a:t>
          </a:r>
          <a:endParaRPr lang="ru-RU" dirty="0"/>
        </a:p>
      </dgm:t>
    </dgm:pt>
    <dgm:pt modelId="{387BE105-534F-453A-A249-B95BE6627C25}" type="parTrans" cxnId="{AD80D173-0655-48F5-AA81-31CE0E34664D}">
      <dgm:prSet/>
      <dgm:spPr/>
      <dgm:t>
        <a:bodyPr/>
        <a:lstStyle/>
        <a:p>
          <a:endParaRPr lang="ru-RU"/>
        </a:p>
      </dgm:t>
    </dgm:pt>
    <dgm:pt modelId="{3E7C03AA-575D-4416-8AB4-F3EA0A6FF0CF}" type="sibTrans" cxnId="{AD80D173-0655-48F5-AA81-31CE0E34664D}">
      <dgm:prSet/>
      <dgm:spPr/>
      <dgm:t>
        <a:bodyPr/>
        <a:lstStyle/>
        <a:p>
          <a:endParaRPr lang="ru-RU"/>
        </a:p>
      </dgm:t>
    </dgm:pt>
    <dgm:pt modelId="{A87D304C-0238-41C1-9DA7-EE2D33495062}">
      <dgm:prSet phldrT="[Текст]"/>
      <dgm:spPr/>
      <dgm:t>
        <a:bodyPr/>
        <a:lstStyle/>
        <a:p>
          <a:r>
            <a:rPr lang="ru-RU" dirty="0" smtClean="0"/>
            <a:t>Эпитет, метафора, метонимия, сравнение, олицетворение… </a:t>
          </a:r>
          <a:endParaRPr lang="ru-RU" dirty="0"/>
        </a:p>
      </dgm:t>
    </dgm:pt>
    <dgm:pt modelId="{83622B20-9A80-4E0D-8120-4FDC848149E0}" type="parTrans" cxnId="{7F51177C-D180-4BB5-8F28-DC1A43B47FC9}">
      <dgm:prSet/>
      <dgm:spPr/>
      <dgm:t>
        <a:bodyPr/>
        <a:lstStyle/>
        <a:p>
          <a:endParaRPr lang="ru-RU"/>
        </a:p>
      </dgm:t>
    </dgm:pt>
    <dgm:pt modelId="{003667FA-0CF1-4ADB-8523-70F2A48A6D06}" type="sibTrans" cxnId="{7F51177C-D180-4BB5-8F28-DC1A43B47FC9}">
      <dgm:prSet/>
      <dgm:spPr/>
      <dgm:t>
        <a:bodyPr/>
        <a:lstStyle/>
        <a:p>
          <a:endParaRPr lang="ru-RU"/>
        </a:p>
      </dgm:t>
    </dgm:pt>
    <dgm:pt modelId="{68424C61-1827-4D01-AD1A-35D214240672}">
      <dgm:prSet phldrT="[Текст]"/>
      <dgm:spPr/>
      <dgm:t>
        <a:bodyPr/>
        <a:lstStyle/>
        <a:p>
          <a:r>
            <a:rPr lang="ru-RU" dirty="0" smtClean="0"/>
            <a:t>Перифраз, гипербола, литота…</a:t>
          </a:r>
          <a:endParaRPr lang="ru-RU" dirty="0"/>
        </a:p>
      </dgm:t>
    </dgm:pt>
    <dgm:pt modelId="{B01E05FB-2F16-4896-9836-9547082D9533}" type="parTrans" cxnId="{FA05CEDB-4955-4020-B3C2-DE33C294922B}">
      <dgm:prSet/>
      <dgm:spPr/>
      <dgm:t>
        <a:bodyPr/>
        <a:lstStyle/>
        <a:p>
          <a:endParaRPr lang="ru-RU"/>
        </a:p>
      </dgm:t>
    </dgm:pt>
    <dgm:pt modelId="{C9A7AF0B-D19B-4A6C-8FAE-8216707727A5}" type="sibTrans" cxnId="{FA05CEDB-4955-4020-B3C2-DE33C294922B}">
      <dgm:prSet/>
      <dgm:spPr/>
      <dgm:t>
        <a:bodyPr/>
        <a:lstStyle/>
        <a:p>
          <a:endParaRPr lang="ru-RU"/>
        </a:p>
      </dgm:t>
    </dgm:pt>
    <dgm:pt modelId="{BC524556-F60E-4364-8B40-8010B8071E28}">
      <dgm:prSet phldrT="[Текст]"/>
      <dgm:spPr/>
      <dgm:t>
        <a:bodyPr/>
        <a:lstStyle/>
        <a:p>
          <a:r>
            <a:rPr lang="ru-RU" dirty="0" smtClean="0"/>
            <a:t>Интонационно-синтаксические</a:t>
          </a:r>
        </a:p>
        <a:p>
          <a:r>
            <a:rPr lang="ru-RU" dirty="0" smtClean="0"/>
            <a:t>(стилистические фигуры)</a:t>
          </a:r>
          <a:endParaRPr lang="ru-RU" dirty="0"/>
        </a:p>
      </dgm:t>
    </dgm:pt>
    <dgm:pt modelId="{EC784733-277E-4D71-B987-3638518FAEE7}" type="parTrans" cxnId="{84BD5952-D279-4D97-AC7E-27F922E68C67}">
      <dgm:prSet/>
      <dgm:spPr/>
      <dgm:t>
        <a:bodyPr/>
        <a:lstStyle/>
        <a:p>
          <a:endParaRPr lang="ru-RU"/>
        </a:p>
      </dgm:t>
    </dgm:pt>
    <dgm:pt modelId="{3E5494CA-1C13-4F24-BDD2-8A8DCD2F60A9}" type="sibTrans" cxnId="{84BD5952-D279-4D97-AC7E-27F922E68C67}">
      <dgm:prSet/>
      <dgm:spPr/>
      <dgm:t>
        <a:bodyPr/>
        <a:lstStyle/>
        <a:p>
          <a:endParaRPr lang="ru-RU"/>
        </a:p>
      </dgm:t>
    </dgm:pt>
    <dgm:pt modelId="{B803220A-9171-4C66-BB75-DF79DF062E0A}">
      <dgm:prSet phldrT="[Текст]"/>
      <dgm:spPr/>
      <dgm:t>
        <a:bodyPr/>
        <a:lstStyle/>
        <a:p>
          <a:r>
            <a:rPr lang="ru-RU" dirty="0" smtClean="0"/>
            <a:t>Анафора, эпифора, параллелизм, градация…</a:t>
          </a:r>
          <a:endParaRPr lang="ru-RU" dirty="0"/>
        </a:p>
      </dgm:t>
    </dgm:pt>
    <dgm:pt modelId="{1F560E94-5195-43D1-B8A9-229B6EB939E5}" type="parTrans" cxnId="{A222F1EC-6587-4AB9-86C1-5D8D79B98B98}">
      <dgm:prSet/>
      <dgm:spPr/>
      <dgm:t>
        <a:bodyPr/>
        <a:lstStyle/>
        <a:p>
          <a:endParaRPr lang="ru-RU"/>
        </a:p>
      </dgm:t>
    </dgm:pt>
    <dgm:pt modelId="{DDA051B0-EF04-48C3-80BA-F51BCBAEE563}" type="sibTrans" cxnId="{A222F1EC-6587-4AB9-86C1-5D8D79B98B98}">
      <dgm:prSet/>
      <dgm:spPr/>
      <dgm:t>
        <a:bodyPr/>
        <a:lstStyle/>
        <a:p>
          <a:endParaRPr lang="ru-RU"/>
        </a:p>
      </dgm:t>
    </dgm:pt>
    <dgm:pt modelId="{BA57188E-590D-42EA-BD72-31F6FFEC598D}">
      <dgm:prSet phldrT="[Текст]"/>
      <dgm:spPr/>
      <dgm:t>
        <a:bodyPr/>
        <a:lstStyle/>
        <a:p>
          <a:r>
            <a:rPr lang="ru-RU" dirty="0" smtClean="0"/>
            <a:t>Инверсия, эллипсис, антитеза, оксюморон, парцелляция…</a:t>
          </a:r>
          <a:endParaRPr lang="ru-RU" dirty="0"/>
        </a:p>
      </dgm:t>
    </dgm:pt>
    <dgm:pt modelId="{C263CE6A-A8AD-429B-BFDA-CB13E7C73F6D}" type="parTrans" cxnId="{170A58C7-48FB-4A87-8106-D10197106928}">
      <dgm:prSet/>
      <dgm:spPr/>
      <dgm:t>
        <a:bodyPr/>
        <a:lstStyle/>
        <a:p>
          <a:endParaRPr lang="ru-RU"/>
        </a:p>
      </dgm:t>
    </dgm:pt>
    <dgm:pt modelId="{92E9B508-C332-4244-8A9D-93D974443060}" type="sibTrans" cxnId="{170A58C7-48FB-4A87-8106-D10197106928}">
      <dgm:prSet/>
      <dgm:spPr/>
      <dgm:t>
        <a:bodyPr/>
        <a:lstStyle/>
        <a:p>
          <a:endParaRPr lang="ru-RU"/>
        </a:p>
      </dgm:t>
    </dgm:pt>
    <dgm:pt modelId="{C70592C0-31D0-4EA3-9009-DD24660C66E3}" type="pres">
      <dgm:prSet presAssocID="{7B07CACA-80BB-47F5-AF0E-90856EC6FE32}" presName="Name0" presStyleCnt="0">
        <dgm:presLayoutVars>
          <dgm:chMax val="7"/>
          <dgm:dir/>
          <dgm:animLvl val="lvl"/>
          <dgm:resizeHandles val="exact"/>
        </dgm:presLayoutVars>
      </dgm:prSet>
      <dgm:spPr/>
      <dgm:t>
        <a:bodyPr/>
        <a:lstStyle/>
        <a:p>
          <a:endParaRPr lang="ru-RU"/>
        </a:p>
      </dgm:t>
    </dgm:pt>
    <dgm:pt modelId="{5A627B38-4C24-4055-84F4-6CAE53713DE6}" type="pres">
      <dgm:prSet presAssocID="{299B1280-AF39-4C45-9251-4A9E5E87AF9C}" presName="circle1" presStyleLbl="node1" presStyleIdx="0" presStyleCnt="3"/>
      <dgm:spPr/>
    </dgm:pt>
    <dgm:pt modelId="{610C6688-F2A2-499E-B176-DA42343F60F3}" type="pres">
      <dgm:prSet presAssocID="{299B1280-AF39-4C45-9251-4A9E5E87AF9C}" presName="space" presStyleCnt="0"/>
      <dgm:spPr/>
    </dgm:pt>
    <dgm:pt modelId="{83452D9D-AEDD-475D-AAB0-CE201ED17924}" type="pres">
      <dgm:prSet presAssocID="{299B1280-AF39-4C45-9251-4A9E5E87AF9C}" presName="rect1" presStyleLbl="alignAcc1" presStyleIdx="0" presStyleCnt="3"/>
      <dgm:spPr/>
      <dgm:t>
        <a:bodyPr/>
        <a:lstStyle/>
        <a:p>
          <a:endParaRPr lang="ru-RU"/>
        </a:p>
      </dgm:t>
    </dgm:pt>
    <dgm:pt modelId="{ABAF8DAF-A981-4454-B774-4E26FB9DDAF1}" type="pres">
      <dgm:prSet presAssocID="{560A6BF5-A4CE-4F4B-BB9C-C230E8C27DF8}" presName="vertSpace2" presStyleLbl="node1" presStyleIdx="0" presStyleCnt="3"/>
      <dgm:spPr/>
    </dgm:pt>
    <dgm:pt modelId="{928B5D43-55BF-446F-8748-E8034701DB0B}" type="pres">
      <dgm:prSet presAssocID="{560A6BF5-A4CE-4F4B-BB9C-C230E8C27DF8}" presName="circle2" presStyleLbl="node1" presStyleIdx="1" presStyleCnt="3"/>
      <dgm:spPr/>
    </dgm:pt>
    <dgm:pt modelId="{2C99E58D-5F36-4044-ADCD-B5A5F647E971}" type="pres">
      <dgm:prSet presAssocID="{560A6BF5-A4CE-4F4B-BB9C-C230E8C27DF8}" presName="rect2" presStyleLbl="alignAcc1" presStyleIdx="1" presStyleCnt="3"/>
      <dgm:spPr/>
      <dgm:t>
        <a:bodyPr/>
        <a:lstStyle/>
        <a:p>
          <a:endParaRPr lang="ru-RU"/>
        </a:p>
      </dgm:t>
    </dgm:pt>
    <dgm:pt modelId="{1005DBCE-9FB6-4AAB-A96C-E89AF1849748}" type="pres">
      <dgm:prSet presAssocID="{BC524556-F60E-4364-8B40-8010B8071E28}" presName="vertSpace3" presStyleLbl="node1" presStyleIdx="1" presStyleCnt="3"/>
      <dgm:spPr/>
    </dgm:pt>
    <dgm:pt modelId="{57AD1A47-5168-40E3-B0F7-87B719B46A21}" type="pres">
      <dgm:prSet presAssocID="{BC524556-F60E-4364-8B40-8010B8071E28}" presName="circle3" presStyleLbl="node1" presStyleIdx="2" presStyleCnt="3"/>
      <dgm:spPr/>
    </dgm:pt>
    <dgm:pt modelId="{22AFB7B7-43FE-4D22-B6EF-3E4BDD80C181}" type="pres">
      <dgm:prSet presAssocID="{BC524556-F60E-4364-8B40-8010B8071E28}" presName="rect3" presStyleLbl="alignAcc1" presStyleIdx="2" presStyleCnt="3"/>
      <dgm:spPr/>
      <dgm:t>
        <a:bodyPr/>
        <a:lstStyle/>
        <a:p>
          <a:endParaRPr lang="ru-RU"/>
        </a:p>
      </dgm:t>
    </dgm:pt>
    <dgm:pt modelId="{034E1D70-309A-4204-B367-6CC0640BCEEB}" type="pres">
      <dgm:prSet presAssocID="{299B1280-AF39-4C45-9251-4A9E5E87AF9C}" presName="rect1ParTx" presStyleLbl="alignAcc1" presStyleIdx="2" presStyleCnt="3">
        <dgm:presLayoutVars>
          <dgm:chMax val="1"/>
          <dgm:bulletEnabled val="1"/>
        </dgm:presLayoutVars>
      </dgm:prSet>
      <dgm:spPr/>
      <dgm:t>
        <a:bodyPr/>
        <a:lstStyle/>
        <a:p>
          <a:endParaRPr lang="ru-RU"/>
        </a:p>
      </dgm:t>
    </dgm:pt>
    <dgm:pt modelId="{F94433A5-B9B8-4589-81C6-66EADE6E8796}" type="pres">
      <dgm:prSet presAssocID="{299B1280-AF39-4C45-9251-4A9E5E87AF9C}" presName="rect1ChTx" presStyleLbl="alignAcc1" presStyleIdx="2" presStyleCnt="3">
        <dgm:presLayoutVars>
          <dgm:bulletEnabled val="1"/>
        </dgm:presLayoutVars>
      </dgm:prSet>
      <dgm:spPr/>
      <dgm:t>
        <a:bodyPr/>
        <a:lstStyle/>
        <a:p>
          <a:endParaRPr lang="ru-RU"/>
        </a:p>
      </dgm:t>
    </dgm:pt>
    <dgm:pt modelId="{379AFDA7-BD37-4B27-8BED-162937352131}" type="pres">
      <dgm:prSet presAssocID="{560A6BF5-A4CE-4F4B-BB9C-C230E8C27DF8}" presName="rect2ParTx" presStyleLbl="alignAcc1" presStyleIdx="2" presStyleCnt="3">
        <dgm:presLayoutVars>
          <dgm:chMax val="1"/>
          <dgm:bulletEnabled val="1"/>
        </dgm:presLayoutVars>
      </dgm:prSet>
      <dgm:spPr/>
      <dgm:t>
        <a:bodyPr/>
        <a:lstStyle/>
        <a:p>
          <a:endParaRPr lang="ru-RU"/>
        </a:p>
      </dgm:t>
    </dgm:pt>
    <dgm:pt modelId="{22CD07FE-62F6-42A0-BD0B-BA1F275A632A}" type="pres">
      <dgm:prSet presAssocID="{560A6BF5-A4CE-4F4B-BB9C-C230E8C27DF8}" presName="rect2ChTx" presStyleLbl="alignAcc1" presStyleIdx="2" presStyleCnt="3">
        <dgm:presLayoutVars>
          <dgm:bulletEnabled val="1"/>
        </dgm:presLayoutVars>
      </dgm:prSet>
      <dgm:spPr/>
      <dgm:t>
        <a:bodyPr/>
        <a:lstStyle/>
        <a:p>
          <a:endParaRPr lang="ru-RU"/>
        </a:p>
      </dgm:t>
    </dgm:pt>
    <dgm:pt modelId="{493AD244-F342-4078-B128-A108421DAFE6}" type="pres">
      <dgm:prSet presAssocID="{BC524556-F60E-4364-8B40-8010B8071E28}" presName="rect3ParTx" presStyleLbl="alignAcc1" presStyleIdx="2" presStyleCnt="3">
        <dgm:presLayoutVars>
          <dgm:chMax val="1"/>
          <dgm:bulletEnabled val="1"/>
        </dgm:presLayoutVars>
      </dgm:prSet>
      <dgm:spPr/>
      <dgm:t>
        <a:bodyPr/>
        <a:lstStyle/>
        <a:p>
          <a:endParaRPr lang="ru-RU"/>
        </a:p>
      </dgm:t>
    </dgm:pt>
    <dgm:pt modelId="{EE0AB5B1-2B6F-42BB-853D-C6A56F5F16F6}" type="pres">
      <dgm:prSet presAssocID="{BC524556-F60E-4364-8B40-8010B8071E28}" presName="rect3ChTx" presStyleLbl="alignAcc1" presStyleIdx="2" presStyleCnt="3">
        <dgm:presLayoutVars>
          <dgm:bulletEnabled val="1"/>
        </dgm:presLayoutVars>
      </dgm:prSet>
      <dgm:spPr/>
      <dgm:t>
        <a:bodyPr/>
        <a:lstStyle/>
        <a:p>
          <a:endParaRPr lang="ru-RU"/>
        </a:p>
      </dgm:t>
    </dgm:pt>
  </dgm:ptLst>
  <dgm:cxnLst>
    <dgm:cxn modelId="{EA0A7EC1-B33B-4040-A8DA-C7053E1B2F93}" type="presOf" srcId="{560A6BF5-A4CE-4F4B-BB9C-C230E8C27DF8}" destId="{2C99E58D-5F36-4044-ADCD-B5A5F647E971}" srcOrd="0" destOrd="0" presId="urn:microsoft.com/office/officeart/2005/8/layout/target3"/>
    <dgm:cxn modelId="{E6AD8683-AF37-4F22-A334-1CD72C00ACA4}" type="presOf" srcId="{BC524556-F60E-4364-8B40-8010B8071E28}" destId="{493AD244-F342-4078-B128-A108421DAFE6}" srcOrd="1" destOrd="0" presId="urn:microsoft.com/office/officeart/2005/8/layout/target3"/>
    <dgm:cxn modelId="{170A58C7-48FB-4A87-8106-D10197106928}" srcId="{BC524556-F60E-4364-8B40-8010B8071E28}" destId="{BA57188E-590D-42EA-BD72-31F6FFEC598D}" srcOrd="1" destOrd="0" parTransId="{C263CE6A-A8AD-429B-BFDA-CB13E7C73F6D}" sibTransId="{92E9B508-C332-4244-8A9D-93D974443060}"/>
    <dgm:cxn modelId="{DEE5805D-DF99-47A2-8A88-465D703FF9D4}" type="presOf" srcId="{45AA0651-AFB8-4058-A0C6-03790728FFD3}" destId="{F94433A5-B9B8-4589-81C6-66EADE6E8796}" srcOrd="0" destOrd="1" presId="urn:microsoft.com/office/officeart/2005/8/layout/target3"/>
    <dgm:cxn modelId="{F50D0D89-3A7C-4ECF-A6D6-F2702CB67457}" type="presOf" srcId="{B803220A-9171-4C66-BB75-DF79DF062E0A}" destId="{EE0AB5B1-2B6F-42BB-853D-C6A56F5F16F6}" srcOrd="0" destOrd="0" presId="urn:microsoft.com/office/officeart/2005/8/layout/target3"/>
    <dgm:cxn modelId="{A222F1EC-6587-4AB9-86C1-5D8D79B98B98}" srcId="{BC524556-F60E-4364-8B40-8010B8071E28}" destId="{B803220A-9171-4C66-BB75-DF79DF062E0A}" srcOrd="0" destOrd="0" parTransId="{1F560E94-5195-43D1-B8A9-229B6EB939E5}" sibTransId="{DDA051B0-EF04-48C3-80BA-F51BCBAEE563}"/>
    <dgm:cxn modelId="{19F6B8A0-622C-4AB3-9ED4-32E33AA86B1E}" srcId="{299B1280-AF39-4C45-9251-4A9E5E87AF9C}" destId="{45AA0651-AFB8-4058-A0C6-03790728FFD3}" srcOrd="1" destOrd="0" parTransId="{68724899-8C42-4DF7-A95F-C37A6166AA85}" sibTransId="{4142CF2C-401A-48C7-8018-13668ADEA5C2}"/>
    <dgm:cxn modelId="{791315B2-9D64-41D0-A7C8-439661AB2526}" type="presOf" srcId="{95484DE1-08AB-4C26-A892-0F05D1340FD8}" destId="{F94433A5-B9B8-4589-81C6-66EADE6E8796}" srcOrd="0" destOrd="0" presId="urn:microsoft.com/office/officeart/2005/8/layout/target3"/>
    <dgm:cxn modelId="{7C6EB446-E211-435B-A433-5F5702D96CE0}" type="presOf" srcId="{299B1280-AF39-4C45-9251-4A9E5E87AF9C}" destId="{034E1D70-309A-4204-B367-6CC0640BCEEB}" srcOrd="1" destOrd="0" presId="urn:microsoft.com/office/officeart/2005/8/layout/target3"/>
    <dgm:cxn modelId="{FA05CEDB-4955-4020-B3C2-DE33C294922B}" srcId="{560A6BF5-A4CE-4F4B-BB9C-C230E8C27DF8}" destId="{68424C61-1827-4D01-AD1A-35D214240672}" srcOrd="1" destOrd="0" parTransId="{B01E05FB-2F16-4896-9836-9547082D9533}" sibTransId="{C9A7AF0B-D19B-4A6C-8FAE-8216707727A5}"/>
    <dgm:cxn modelId="{031358C0-08F6-4BF0-9B8F-80D7C15DE019}" type="presOf" srcId="{299B1280-AF39-4C45-9251-4A9E5E87AF9C}" destId="{83452D9D-AEDD-475D-AAB0-CE201ED17924}" srcOrd="0" destOrd="0" presId="urn:microsoft.com/office/officeart/2005/8/layout/target3"/>
    <dgm:cxn modelId="{3AB77A04-A3D1-4FB5-B4A1-E7508DE230C9}" type="presOf" srcId="{BA57188E-590D-42EA-BD72-31F6FFEC598D}" destId="{EE0AB5B1-2B6F-42BB-853D-C6A56F5F16F6}" srcOrd="0" destOrd="1" presId="urn:microsoft.com/office/officeart/2005/8/layout/target3"/>
    <dgm:cxn modelId="{AD80D173-0655-48F5-AA81-31CE0E34664D}" srcId="{7B07CACA-80BB-47F5-AF0E-90856EC6FE32}" destId="{560A6BF5-A4CE-4F4B-BB9C-C230E8C27DF8}" srcOrd="1" destOrd="0" parTransId="{387BE105-534F-453A-A249-B95BE6627C25}" sibTransId="{3E7C03AA-575D-4416-8AB4-F3EA0A6FF0CF}"/>
    <dgm:cxn modelId="{A1401013-146E-499C-A4D5-371AD5E477C4}" type="presOf" srcId="{560A6BF5-A4CE-4F4B-BB9C-C230E8C27DF8}" destId="{379AFDA7-BD37-4B27-8BED-162937352131}" srcOrd="1" destOrd="0" presId="urn:microsoft.com/office/officeart/2005/8/layout/target3"/>
    <dgm:cxn modelId="{9C4C1D01-5065-4734-9E97-540E0720DB8A}" type="presOf" srcId="{68424C61-1827-4D01-AD1A-35D214240672}" destId="{22CD07FE-62F6-42A0-BD0B-BA1F275A632A}" srcOrd="0" destOrd="1" presId="urn:microsoft.com/office/officeart/2005/8/layout/target3"/>
    <dgm:cxn modelId="{7F51177C-D180-4BB5-8F28-DC1A43B47FC9}" srcId="{560A6BF5-A4CE-4F4B-BB9C-C230E8C27DF8}" destId="{A87D304C-0238-41C1-9DA7-EE2D33495062}" srcOrd="0" destOrd="0" parTransId="{83622B20-9A80-4E0D-8120-4FDC848149E0}" sibTransId="{003667FA-0CF1-4ADB-8523-70F2A48A6D06}"/>
    <dgm:cxn modelId="{34D9A37A-D8B9-4F92-A89D-4A86ABA7DA0A}" type="presOf" srcId="{A87D304C-0238-41C1-9DA7-EE2D33495062}" destId="{22CD07FE-62F6-42A0-BD0B-BA1F275A632A}" srcOrd="0" destOrd="0" presId="urn:microsoft.com/office/officeart/2005/8/layout/target3"/>
    <dgm:cxn modelId="{84BD5952-D279-4D97-AC7E-27F922E68C67}" srcId="{7B07CACA-80BB-47F5-AF0E-90856EC6FE32}" destId="{BC524556-F60E-4364-8B40-8010B8071E28}" srcOrd="2" destOrd="0" parTransId="{EC784733-277E-4D71-B987-3638518FAEE7}" sibTransId="{3E5494CA-1C13-4F24-BDD2-8A8DCD2F60A9}"/>
    <dgm:cxn modelId="{14A28572-601D-463E-A499-356A48BBC8D9}" type="presOf" srcId="{BC524556-F60E-4364-8B40-8010B8071E28}" destId="{22AFB7B7-43FE-4D22-B6EF-3E4BDD80C181}" srcOrd="0" destOrd="0" presId="urn:microsoft.com/office/officeart/2005/8/layout/target3"/>
    <dgm:cxn modelId="{4804D928-C226-48F1-A0EF-D441CF3D0BC7}" type="presOf" srcId="{7B07CACA-80BB-47F5-AF0E-90856EC6FE32}" destId="{C70592C0-31D0-4EA3-9009-DD24660C66E3}" srcOrd="0" destOrd="0" presId="urn:microsoft.com/office/officeart/2005/8/layout/target3"/>
    <dgm:cxn modelId="{09D6A895-BFA4-40F6-BAF1-46A6686EFC4D}" srcId="{299B1280-AF39-4C45-9251-4A9E5E87AF9C}" destId="{95484DE1-08AB-4C26-A892-0F05D1340FD8}" srcOrd="0" destOrd="0" parTransId="{66257790-E13E-4717-AC14-226895F9641D}" sibTransId="{2EF9E77F-236F-4A10-BC84-7778496A89AE}"/>
    <dgm:cxn modelId="{A989C11C-CE97-40DD-8828-B558621EEA67}" srcId="{7B07CACA-80BB-47F5-AF0E-90856EC6FE32}" destId="{299B1280-AF39-4C45-9251-4A9E5E87AF9C}" srcOrd="0" destOrd="0" parTransId="{35861665-7525-4176-936C-95C6C58D90AE}" sibTransId="{1391EE78-EB7C-4122-97B8-145A437FE675}"/>
    <dgm:cxn modelId="{1F36617E-B0B0-4857-933E-F996C9F6522C}" type="presParOf" srcId="{C70592C0-31D0-4EA3-9009-DD24660C66E3}" destId="{5A627B38-4C24-4055-84F4-6CAE53713DE6}" srcOrd="0" destOrd="0" presId="urn:microsoft.com/office/officeart/2005/8/layout/target3"/>
    <dgm:cxn modelId="{560A76FC-2D4C-4848-BC18-E31BE8DC8264}" type="presParOf" srcId="{C70592C0-31D0-4EA3-9009-DD24660C66E3}" destId="{610C6688-F2A2-499E-B176-DA42343F60F3}" srcOrd="1" destOrd="0" presId="urn:microsoft.com/office/officeart/2005/8/layout/target3"/>
    <dgm:cxn modelId="{F115213B-B8BC-4698-9A64-77ED63BC3232}" type="presParOf" srcId="{C70592C0-31D0-4EA3-9009-DD24660C66E3}" destId="{83452D9D-AEDD-475D-AAB0-CE201ED17924}" srcOrd="2" destOrd="0" presId="urn:microsoft.com/office/officeart/2005/8/layout/target3"/>
    <dgm:cxn modelId="{14EB0DE3-D68F-4215-92DA-522023CB1A27}" type="presParOf" srcId="{C70592C0-31D0-4EA3-9009-DD24660C66E3}" destId="{ABAF8DAF-A981-4454-B774-4E26FB9DDAF1}" srcOrd="3" destOrd="0" presId="urn:microsoft.com/office/officeart/2005/8/layout/target3"/>
    <dgm:cxn modelId="{2F0C21EE-E362-401B-9D49-36D941D67918}" type="presParOf" srcId="{C70592C0-31D0-4EA3-9009-DD24660C66E3}" destId="{928B5D43-55BF-446F-8748-E8034701DB0B}" srcOrd="4" destOrd="0" presId="urn:microsoft.com/office/officeart/2005/8/layout/target3"/>
    <dgm:cxn modelId="{119C1E0B-6329-4D88-B0EC-1E92BEB4E580}" type="presParOf" srcId="{C70592C0-31D0-4EA3-9009-DD24660C66E3}" destId="{2C99E58D-5F36-4044-ADCD-B5A5F647E971}" srcOrd="5" destOrd="0" presId="urn:microsoft.com/office/officeart/2005/8/layout/target3"/>
    <dgm:cxn modelId="{10CB268C-ECC8-4E4D-89A4-740C8932E169}" type="presParOf" srcId="{C70592C0-31D0-4EA3-9009-DD24660C66E3}" destId="{1005DBCE-9FB6-4AAB-A96C-E89AF1849748}" srcOrd="6" destOrd="0" presId="urn:microsoft.com/office/officeart/2005/8/layout/target3"/>
    <dgm:cxn modelId="{49A1544C-DF5D-4720-86FA-5B0B0E77779B}" type="presParOf" srcId="{C70592C0-31D0-4EA3-9009-DD24660C66E3}" destId="{57AD1A47-5168-40E3-B0F7-87B719B46A21}" srcOrd="7" destOrd="0" presId="urn:microsoft.com/office/officeart/2005/8/layout/target3"/>
    <dgm:cxn modelId="{6A66001B-A79D-4A24-AF8E-2D344DE1D221}" type="presParOf" srcId="{C70592C0-31D0-4EA3-9009-DD24660C66E3}" destId="{22AFB7B7-43FE-4D22-B6EF-3E4BDD80C181}" srcOrd="8" destOrd="0" presId="urn:microsoft.com/office/officeart/2005/8/layout/target3"/>
    <dgm:cxn modelId="{3FDAAA18-E86D-494F-936A-74EBCA97BF24}" type="presParOf" srcId="{C70592C0-31D0-4EA3-9009-DD24660C66E3}" destId="{034E1D70-309A-4204-B367-6CC0640BCEEB}" srcOrd="9" destOrd="0" presId="urn:microsoft.com/office/officeart/2005/8/layout/target3"/>
    <dgm:cxn modelId="{7D375B29-8ED1-424B-BC27-835A6D735B39}" type="presParOf" srcId="{C70592C0-31D0-4EA3-9009-DD24660C66E3}" destId="{F94433A5-B9B8-4589-81C6-66EADE6E8796}" srcOrd="10" destOrd="0" presId="urn:microsoft.com/office/officeart/2005/8/layout/target3"/>
    <dgm:cxn modelId="{53966CB5-FB60-4035-8227-B2DA8FD459FE}" type="presParOf" srcId="{C70592C0-31D0-4EA3-9009-DD24660C66E3}" destId="{379AFDA7-BD37-4B27-8BED-162937352131}" srcOrd="11" destOrd="0" presId="urn:microsoft.com/office/officeart/2005/8/layout/target3"/>
    <dgm:cxn modelId="{E0D7FE21-B157-4C57-B7C3-AA6024A94993}" type="presParOf" srcId="{C70592C0-31D0-4EA3-9009-DD24660C66E3}" destId="{22CD07FE-62F6-42A0-BD0B-BA1F275A632A}" srcOrd="12" destOrd="0" presId="urn:microsoft.com/office/officeart/2005/8/layout/target3"/>
    <dgm:cxn modelId="{255E8D4B-C4EF-4B2E-81C6-0751A86A2347}" type="presParOf" srcId="{C70592C0-31D0-4EA3-9009-DD24660C66E3}" destId="{493AD244-F342-4078-B128-A108421DAFE6}" srcOrd="13" destOrd="0" presId="urn:microsoft.com/office/officeart/2005/8/layout/target3"/>
    <dgm:cxn modelId="{CFB3A9DA-7A7A-48C2-AE80-FA41B34F08B0}" type="presParOf" srcId="{C70592C0-31D0-4EA3-9009-DD24660C66E3}" destId="{EE0AB5B1-2B6F-42BB-853D-C6A56F5F16F6}" srcOrd="14"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1192C2B-F85E-43EB-B041-BC70F237B088}" type="doc">
      <dgm:prSet loTypeId="urn:microsoft.com/office/officeart/2005/8/layout/default#1" loCatId="list" qsTypeId="urn:microsoft.com/office/officeart/2005/8/quickstyle/simple1" qsCatId="simple" csTypeId="urn:microsoft.com/office/officeart/2005/8/colors/accent5_5" csCatId="accent5" phldr="1"/>
      <dgm:spPr/>
      <dgm:t>
        <a:bodyPr/>
        <a:lstStyle/>
        <a:p>
          <a:endParaRPr lang="ru-RU"/>
        </a:p>
      </dgm:t>
    </dgm:pt>
    <dgm:pt modelId="{6AC7C2B2-3CD3-44CB-989E-B5CC158562D4}">
      <dgm:prSet phldrT="[Текст]"/>
      <dgm:spPr/>
      <dgm:t>
        <a:bodyPr/>
        <a:lstStyle/>
        <a:p>
          <a:r>
            <a:rPr lang="ru-RU" dirty="0" smtClean="0"/>
            <a:t>О боги, боги, за что вы наказываете меня?</a:t>
          </a:r>
          <a:endParaRPr lang="ru-RU" dirty="0"/>
        </a:p>
      </dgm:t>
    </dgm:pt>
    <dgm:pt modelId="{4A25C435-F878-4146-AD66-68EF0D7B53E1}" type="parTrans" cxnId="{FCCEA606-5FA8-49E7-8157-5C293D5E736A}">
      <dgm:prSet/>
      <dgm:spPr/>
      <dgm:t>
        <a:bodyPr/>
        <a:lstStyle/>
        <a:p>
          <a:endParaRPr lang="ru-RU"/>
        </a:p>
      </dgm:t>
    </dgm:pt>
    <dgm:pt modelId="{EB16BDB8-E05D-4095-BBEE-B39D2DBE9B54}" type="sibTrans" cxnId="{FCCEA606-5FA8-49E7-8157-5C293D5E736A}">
      <dgm:prSet/>
      <dgm:spPr/>
      <dgm:t>
        <a:bodyPr/>
        <a:lstStyle/>
        <a:p>
          <a:endParaRPr lang="ru-RU"/>
        </a:p>
      </dgm:t>
    </dgm:pt>
    <dgm:pt modelId="{64A9D322-0648-423F-902D-52DF0BF8B4F8}">
      <dgm:prSet phldrT="[Текст]"/>
      <dgm:spPr/>
      <dgm:t>
        <a:bodyPr/>
        <a:lstStyle/>
        <a:p>
          <a:r>
            <a:rPr lang="ru-RU" dirty="0" smtClean="0"/>
            <a:t>Это … опять она, непобедимая, ужасная, нестерпимая  болезнь </a:t>
          </a:r>
          <a:r>
            <a:rPr lang="ru-RU" dirty="0" err="1" smtClean="0"/>
            <a:t>гемикрания</a:t>
          </a:r>
          <a:r>
            <a:rPr lang="ru-RU" dirty="0" smtClean="0"/>
            <a:t>, при которой болит полголовы. От нее нет средств, нет никакого спасения. </a:t>
          </a:r>
          <a:endParaRPr lang="ru-RU" dirty="0"/>
        </a:p>
      </dgm:t>
    </dgm:pt>
    <dgm:pt modelId="{A80C097E-CE86-4AB5-91F2-B37F32850616}" type="parTrans" cxnId="{29767349-B1AE-4BA5-ACC2-9048EC88B000}">
      <dgm:prSet/>
      <dgm:spPr/>
      <dgm:t>
        <a:bodyPr/>
        <a:lstStyle/>
        <a:p>
          <a:endParaRPr lang="ru-RU"/>
        </a:p>
      </dgm:t>
    </dgm:pt>
    <dgm:pt modelId="{2ACEFFF7-86A6-4CE9-A196-345B13E033FB}" type="sibTrans" cxnId="{29767349-B1AE-4BA5-ACC2-9048EC88B000}">
      <dgm:prSet/>
      <dgm:spPr/>
      <dgm:t>
        <a:bodyPr/>
        <a:lstStyle/>
        <a:p>
          <a:endParaRPr lang="ru-RU"/>
        </a:p>
      </dgm:t>
    </dgm:pt>
    <dgm:pt modelId="{04EEBCCB-17B2-443C-AB5A-BEB7059CE110}">
      <dgm:prSet phldrT="[Текст]"/>
      <dgm:spPr/>
      <dgm:t>
        <a:bodyPr/>
        <a:lstStyle/>
        <a:p>
          <a:r>
            <a:rPr lang="ru-RU" dirty="0" smtClean="0"/>
            <a:t>Прокуратор был как каменный, потому что боялся качнуть пылающей адской болью головой.</a:t>
          </a:r>
        </a:p>
        <a:p>
          <a:endParaRPr lang="ru-RU" dirty="0"/>
        </a:p>
      </dgm:t>
    </dgm:pt>
    <dgm:pt modelId="{117610BC-ADD7-4AEB-AD10-EED21CBE2253}" type="parTrans" cxnId="{CF3A7498-8993-43C8-98A1-5056D6904B55}">
      <dgm:prSet/>
      <dgm:spPr/>
      <dgm:t>
        <a:bodyPr/>
        <a:lstStyle/>
        <a:p>
          <a:endParaRPr lang="ru-RU"/>
        </a:p>
      </dgm:t>
    </dgm:pt>
    <dgm:pt modelId="{ACA27D56-425F-414C-88FA-81FAA1CE7BC9}" type="sibTrans" cxnId="{CF3A7498-8993-43C8-98A1-5056D6904B55}">
      <dgm:prSet/>
      <dgm:spPr/>
      <dgm:t>
        <a:bodyPr/>
        <a:lstStyle/>
        <a:p>
          <a:endParaRPr lang="ru-RU"/>
        </a:p>
      </dgm:t>
    </dgm:pt>
    <dgm:pt modelId="{79F13296-5EDA-43FC-AD0D-2833E129754B}">
      <dgm:prSet phldrT="[Текст]"/>
      <dgm:spPr/>
      <dgm:t>
        <a:bodyPr/>
        <a:lstStyle/>
        <a:p>
          <a:r>
            <a:rPr lang="ru-RU" dirty="0" smtClean="0"/>
            <a:t>… да еще вода пела замысловатую приятную песню в фонтане.</a:t>
          </a:r>
          <a:endParaRPr lang="ru-RU" dirty="0"/>
        </a:p>
      </dgm:t>
    </dgm:pt>
    <dgm:pt modelId="{6C7214F1-FBA3-45C7-A9F4-88F4FCDA051D}" type="parTrans" cxnId="{A69E5A83-A677-4D35-87F1-8223F45849F6}">
      <dgm:prSet/>
      <dgm:spPr/>
      <dgm:t>
        <a:bodyPr/>
        <a:lstStyle/>
        <a:p>
          <a:endParaRPr lang="ru-RU"/>
        </a:p>
      </dgm:t>
    </dgm:pt>
    <dgm:pt modelId="{B0771081-47B8-46DE-91E3-3B4A9B25CC03}" type="sibTrans" cxnId="{A69E5A83-A677-4D35-87F1-8223F45849F6}">
      <dgm:prSet/>
      <dgm:spPr/>
      <dgm:t>
        <a:bodyPr/>
        <a:lstStyle/>
        <a:p>
          <a:endParaRPr lang="ru-RU"/>
        </a:p>
      </dgm:t>
    </dgm:pt>
    <dgm:pt modelId="{84395159-BE2B-43A5-839E-B1FE736585DB}">
      <dgm:prSet phldrT="[Текст]"/>
      <dgm:spPr/>
      <dgm:t>
        <a:bodyPr/>
        <a:lstStyle/>
        <a:p>
          <a:r>
            <a:rPr lang="ru-RU" dirty="0" smtClean="0"/>
            <a:t>Не знаю, кто подвесил твой язык, но подвешен он хорошо.</a:t>
          </a:r>
          <a:endParaRPr lang="ru-RU" dirty="0"/>
        </a:p>
      </dgm:t>
    </dgm:pt>
    <dgm:pt modelId="{426F1B85-45F0-4CCE-BE00-6B9926046E2B}" type="parTrans" cxnId="{445B370F-9EA8-4B62-A569-2A4D866D209F}">
      <dgm:prSet/>
      <dgm:spPr/>
      <dgm:t>
        <a:bodyPr/>
        <a:lstStyle/>
        <a:p>
          <a:endParaRPr lang="ru-RU"/>
        </a:p>
      </dgm:t>
    </dgm:pt>
    <dgm:pt modelId="{C49990D0-C52F-4E9C-B27A-CF92871F762E}" type="sibTrans" cxnId="{445B370F-9EA8-4B62-A569-2A4D866D209F}">
      <dgm:prSet/>
      <dgm:spPr/>
      <dgm:t>
        <a:bodyPr/>
        <a:lstStyle/>
        <a:p>
          <a:endParaRPr lang="ru-RU"/>
        </a:p>
      </dgm:t>
    </dgm:pt>
    <dgm:pt modelId="{0BA748DD-984A-44C3-81FE-86DBBB0C8F43}" type="pres">
      <dgm:prSet presAssocID="{81192C2B-F85E-43EB-B041-BC70F237B088}" presName="diagram" presStyleCnt="0">
        <dgm:presLayoutVars>
          <dgm:dir/>
          <dgm:resizeHandles val="exact"/>
        </dgm:presLayoutVars>
      </dgm:prSet>
      <dgm:spPr/>
      <dgm:t>
        <a:bodyPr/>
        <a:lstStyle/>
        <a:p>
          <a:endParaRPr lang="ru-RU"/>
        </a:p>
      </dgm:t>
    </dgm:pt>
    <dgm:pt modelId="{9E8D4626-2703-4FE8-8085-75B6F50A2533}" type="pres">
      <dgm:prSet presAssocID="{6AC7C2B2-3CD3-44CB-989E-B5CC158562D4}" presName="node" presStyleLbl="node1" presStyleIdx="0" presStyleCnt="5">
        <dgm:presLayoutVars>
          <dgm:bulletEnabled val="1"/>
        </dgm:presLayoutVars>
      </dgm:prSet>
      <dgm:spPr/>
      <dgm:t>
        <a:bodyPr/>
        <a:lstStyle/>
        <a:p>
          <a:endParaRPr lang="ru-RU"/>
        </a:p>
      </dgm:t>
    </dgm:pt>
    <dgm:pt modelId="{27149DC1-7F7F-494E-B593-6508F324282D}" type="pres">
      <dgm:prSet presAssocID="{EB16BDB8-E05D-4095-BBEE-B39D2DBE9B54}" presName="sibTrans" presStyleCnt="0"/>
      <dgm:spPr/>
      <dgm:t>
        <a:bodyPr/>
        <a:lstStyle/>
        <a:p>
          <a:endParaRPr lang="ru-RU"/>
        </a:p>
      </dgm:t>
    </dgm:pt>
    <dgm:pt modelId="{B9542DA6-92CE-48DF-B274-A253FABD7EE3}" type="pres">
      <dgm:prSet presAssocID="{64A9D322-0648-423F-902D-52DF0BF8B4F8}" presName="node" presStyleLbl="node1" presStyleIdx="1" presStyleCnt="5">
        <dgm:presLayoutVars>
          <dgm:bulletEnabled val="1"/>
        </dgm:presLayoutVars>
      </dgm:prSet>
      <dgm:spPr/>
      <dgm:t>
        <a:bodyPr/>
        <a:lstStyle/>
        <a:p>
          <a:endParaRPr lang="ru-RU"/>
        </a:p>
      </dgm:t>
    </dgm:pt>
    <dgm:pt modelId="{2A6AA2FB-E203-43FF-92B2-3507ABF8F41F}" type="pres">
      <dgm:prSet presAssocID="{2ACEFFF7-86A6-4CE9-A196-345B13E033FB}" presName="sibTrans" presStyleCnt="0"/>
      <dgm:spPr/>
      <dgm:t>
        <a:bodyPr/>
        <a:lstStyle/>
        <a:p>
          <a:endParaRPr lang="ru-RU"/>
        </a:p>
      </dgm:t>
    </dgm:pt>
    <dgm:pt modelId="{F4B1AE71-0A53-40C2-8D5C-EE8AFD32435A}" type="pres">
      <dgm:prSet presAssocID="{04EEBCCB-17B2-443C-AB5A-BEB7059CE110}" presName="node" presStyleLbl="node1" presStyleIdx="2" presStyleCnt="5">
        <dgm:presLayoutVars>
          <dgm:bulletEnabled val="1"/>
        </dgm:presLayoutVars>
      </dgm:prSet>
      <dgm:spPr/>
      <dgm:t>
        <a:bodyPr/>
        <a:lstStyle/>
        <a:p>
          <a:endParaRPr lang="ru-RU"/>
        </a:p>
      </dgm:t>
    </dgm:pt>
    <dgm:pt modelId="{FF5D5A26-6B25-4EC2-B523-612FC946AE4C}" type="pres">
      <dgm:prSet presAssocID="{ACA27D56-425F-414C-88FA-81FAA1CE7BC9}" presName="sibTrans" presStyleCnt="0"/>
      <dgm:spPr/>
      <dgm:t>
        <a:bodyPr/>
        <a:lstStyle/>
        <a:p>
          <a:endParaRPr lang="ru-RU"/>
        </a:p>
      </dgm:t>
    </dgm:pt>
    <dgm:pt modelId="{2DAD5C91-CA89-436E-A9A1-800B4F9848A2}" type="pres">
      <dgm:prSet presAssocID="{79F13296-5EDA-43FC-AD0D-2833E129754B}" presName="node" presStyleLbl="node1" presStyleIdx="3" presStyleCnt="5">
        <dgm:presLayoutVars>
          <dgm:bulletEnabled val="1"/>
        </dgm:presLayoutVars>
      </dgm:prSet>
      <dgm:spPr/>
      <dgm:t>
        <a:bodyPr/>
        <a:lstStyle/>
        <a:p>
          <a:endParaRPr lang="ru-RU"/>
        </a:p>
      </dgm:t>
    </dgm:pt>
    <dgm:pt modelId="{56C824B3-4E32-4507-9C95-C7524941DBEA}" type="pres">
      <dgm:prSet presAssocID="{B0771081-47B8-46DE-91E3-3B4A9B25CC03}" presName="sibTrans" presStyleCnt="0"/>
      <dgm:spPr/>
      <dgm:t>
        <a:bodyPr/>
        <a:lstStyle/>
        <a:p>
          <a:endParaRPr lang="ru-RU"/>
        </a:p>
      </dgm:t>
    </dgm:pt>
    <dgm:pt modelId="{B139C85B-09B6-40D5-AC15-F53ECD64A0E5}" type="pres">
      <dgm:prSet presAssocID="{84395159-BE2B-43A5-839E-B1FE736585DB}" presName="node" presStyleLbl="node1" presStyleIdx="4" presStyleCnt="5">
        <dgm:presLayoutVars>
          <dgm:bulletEnabled val="1"/>
        </dgm:presLayoutVars>
      </dgm:prSet>
      <dgm:spPr/>
      <dgm:t>
        <a:bodyPr/>
        <a:lstStyle/>
        <a:p>
          <a:endParaRPr lang="ru-RU"/>
        </a:p>
      </dgm:t>
    </dgm:pt>
  </dgm:ptLst>
  <dgm:cxnLst>
    <dgm:cxn modelId="{CF3A7498-8993-43C8-98A1-5056D6904B55}" srcId="{81192C2B-F85E-43EB-B041-BC70F237B088}" destId="{04EEBCCB-17B2-443C-AB5A-BEB7059CE110}" srcOrd="2" destOrd="0" parTransId="{117610BC-ADD7-4AEB-AD10-EED21CBE2253}" sibTransId="{ACA27D56-425F-414C-88FA-81FAA1CE7BC9}"/>
    <dgm:cxn modelId="{26D23ACE-BEA3-4B63-97BA-C53578056B17}" type="presOf" srcId="{6AC7C2B2-3CD3-44CB-989E-B5CC158562D4}" destId="{9E8D4626-2703-4FE8-8085-75B6F50A2533}" srcOrd="0" destOrd="0" presId="urn:microsoft.com/office/officeart/2005/8/layout/default#1"/>
    <dgm:cxn modelId="{445B370F-9EA8-4B62-A569-2A4D866D209F}" srcId="{81192C2B-F85E-43EB-B041-BC70F237B088}" destId="{84395159-BE2B-43A5-839E-B1FE736585DB}" srcOrd="4" destOrd="0" parTransId="{426F1B85-45F0-4CCE-BE00-6B9926046E2B}" sibTransId="{C49990D0-C52F-4E9C-B27A-CF92871F762E}"/>
    <dgm:cxn modelId="{EA6C7DA8-926F-4EE8-9022-29938414EE9A}" type="presOf" srcId="{84395159-BE2B-43A5-839E-B1FE736585DB}" destId="{B139C85B-09B6-40D5-AC15-F53ECD64A0E5}" srcOrd="0" destOrd="0" presId="urn:microsoft.com/office/officeart/2005/8/layout/default#1"/>
    <dgm:cxn modelId="{1B85CF53-7490-4C5B-B799-7FEE46E787EA}" type="presOf" srcId="{79F13296-5EDA-43FC-AD0D-2833E129754B}" destId="{2DAD5C91-CA89-436E-A9A1-800B4F9848A2}" srcOrd="0" destOrd="0" presId="urn:microsoft.com/office/officeart/2005/8/layout/default#1"/>
    <dgm:cxn modelId="{A69E5A83-A677-4D35-87F1-8223F45849F6}" srcId="{81192C2B-F85E-43EB-B041-BC70F237B088}" destId="{79F13296-5EDA-43FC-AD0D-2833E129754B}" srcOrd="3" destOrd="0" parTransId="{6C7214F1-FBA3-45C7-A9F4-88F4FCDA051D}" sibTransId="{B0771081-47B8-46DE-91E3-3B4A9B25CC03}"/>
    <dgm:cxn modelId="{AD751C62-C539-4CD8-AE4C-D00BD3CF8BBF}" type="presOf" srcId="{04EEBCCB-17B2-443C-AB5A-BEB7059CE110}" destId="{F4B1AE71-0A53-40C2-8D5C-EE8AFD32435A}" srcOrd="0" destOrd="0" presId="urn:microsoft.com/office/officeart/2005/8/layout/default#1"/>
    <dgm:cxn modelId="{29767349-B1AE-4BA5-ACC2-9048EC88B000}" srcId="{81192C2B-F85E-43EB-B041-BC70F237B088}" destId="{64A9D322-0648-423F-902D-52DF0BF8B4F8}" srcOrd="1" destOrd="0" parTransId="{A80C097E-CE86-4AB5-91F2-B37F32850616}" sibTransId="{2ACEFFF7-86A6-4CE9-A196-345B13E033FB}"/>
    <dgm:cxn modelId="{FCCEA606-5FA8-49E7-8157-5C293D5E736A}" srcId="{81192C2B-F85E-43EB-B041-BC70F237B088}" destId="{6AC7C2B2-3CD3-44CB-989E-B5CC158562D4}" srcOrd="0" destOrd="0" parTransId="{4A25C435-F878-4146-AD66-68EF0D7B53E1}" sibTransId="{EB16BDB8-E05D-4095-BBEE-B39D2DBE9B54}"/>
    <dgm:cxn modelId="{2AD383AE-CB51-4C1C-B0F6-24747462DBA8}" type="presOf" srcId="{64A9D322-0648-423F-902D-52DF0BF8B4F8}" destId="{B9542DA6-92CE-48DF-B274-A253FABD7EE3}" srcOrd="0" destOrd="0" presId="urn:microsoft.com/office/officeart/2005/8/layout/default#1"/>
    <dgm:cxn modelId="{82CD789A-62CB-4696-9AE0-7814DBF2344D}" type="presOf" srcId="{81192C2B-F85E-43EB-B041-BC70F237B088}" destId="{0BA748DD-984A-44C3-81FE-86DBBB0C8F43}" srcOrd="0" destOrd="0" presId="urn:microsoft.com/office/officeart/2005/8/layout/default#1"/>
    <dgm:cxn modelId="{AADB8093-0D93-42C8-A229-66739E008A21}" type="presParOf" srcId="{0BA748DD-984A-44C3-81FE-86DBBB0C8F43}" destId="{9E8D4626-2703-4FE8-8085-75B6F50A2533}" srcOrd="0" destOrd="0" presId="urn:microsoft.com/office/officeart/2005/8/layout/default#1"/>
    <dgm:cxn modelId="{3897C6C1-DA8A-4180-9BA1-D4AABE0D2AE1}" type="presParOf" srcId="{0BA748DD-984A-44C3-81FE-86DBBB0C8F43}" destId="{27149DC1-7F7F-494E-B593-6508F324282D}" srcOrd="1" destOrd="0" presId="urn:microsoft.com/office/officeart/2005/8/layout/default#1"/>
    <dgm:cxn modelId="{78A758F5-6A67-432D-9199-AF5A650F991C}" type="presParOf" srcId="{0BA748DD-984A-44C3-81FE-86DBBB0C8F43}" destId="{B9542DA6-92CE-48DF-B274-A253FABD7EE3}" srcOrd="2" destOrd="0" presId="urn:microsoft.com/office/officeart/2005/8/layout/default#1"/>
    <dgm:cxn modelId="{35AE886D-2996-42AD-8AF4-199969434854}" type="presParOf" srcId="{0BA748DD-984A-44C3-81FE-86DBBB0C8F43}" destId="{2A6AA2FB-E203-43FF-92B2-3507ABF8F41F}" srcOrd="3" destOrd="0" presId="urn:microsoft.com/office/officeart/2005/8/layout/default#1"/>
    <dgm:cxn modelId="{61A5245A-034B-4A82-8489-91665A78BDAD}" type="presParOf" srcId="{0BA748DD-984A-44C3-81FE-86DBBB0C8F43}" destId="{F4B1AE71-0A53-40C2-8D5C-EE8AFD32435A}" srcOrd="4" destOrd="0" presId="urn:microsoft.com/office/officeart/2005/8/layout/default#1"/>
    <dgm:cxn modelId="{9F362B83-6285-4BF3-B165-D58D0F9D673E}" type="presParOf" srcId="{0BA748DD-984A-44C3-81FE-86DBBB0C8F43}" destId="{FF5D5A26-6B25-4EC2-B523-612FC946AE4C}" srcOrd="5" destOrd="0" presId="urn:microsoft.com/office/officeart/2005/8/layout/default#1"/>
    <dgm:cxn modelId="{CA0547B4-AB12-463D-B936-808DC428792D}" type="presParOf" srcId="{0BA748DD-984A-44C3-81FE-86DBBB0C8F43}" destId="{2DAD5C91-CA89-436E-A9A1-800B4F9848A2}" srcOrd="6" destOrd="0" presId="urn:microsoft.com/office/officeart/2005/8/layout/default#1"/>
    <dgm:cxn modelId="{C1652516-6E44-4253-9697-5740150BCFDB}" type="presParOf" srcId="{0BA748DD-984A-44C3-81FE-86DBBB0C8F43}" destId="{56C824B3-4E32-4507-9C95-C7524941DBEA}" srcOrd="7" destOrd="0" presId="urn:microsoft.com/office/officeart/2005/8/layout/default#1"/>
    <dgm:cxn modelId="{3EFD533D-AA71-4355-AC9D-ABCA0381315A}" type="presParOf" srcId="{0BA748DD-984A-44C3-81FE-86DBBB0C8F43}" destId="{B139C85B-09B6-40D5-AC15-F53ECD64A0E5}" srcOrd="8"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6655521-BD16-4717-AE9F-5F23CCA00483}" type="doc">
      <dgm:prSet loTypeId="urn:microsoft.com/office/officeart/2005/8/layout/default#2" loCatId="list" qsTypeId="urn:microsoft.com/office/officeart/2005/8/quickstyle/simple1" qsCatId="simple" csTypeId="urn:microsoft.com/office/officeart/2005/8/colors/accent0_3" csCatId="mainScheme" phldr="1"/>
      <dgm:spPr/>
      <dgm:t>
        <a:bodyPr/>
        <a:lstStyle/>
        <a:p>
          <a:endParaRPr lang="ru-RU"/>
        </a:p>
      </dgm:t>
    </dgm:pt>
    <dgm:pt modelId="{A8AF5778-0CA2-454C-8B1C-459A366C466F}">
      <dgm:prSet phldrT="[Текст]"/>
      <dgm:spPr/>
      <dgm:t>
        <a:bodyPr/>
        <a:lstStyle/>
        <a:p>
          <a:r>
            <a:rPr lang="ru-RU" dirty="0" smtClean="0"/>
            <a:t>… связанный мгновенно рухнул наземь, как будто ему подрубили ноги, захлебнулся воздухом, краска сбежала с его лица и глаза обессмыслились.</a:t>
          </a:r>
          <a:endParaRPr lang="ru-RU" dirty="0"/>
        </a:p>
      </dgm:t>
    </dgm:pt>
    <dgm:pt modelId="{CB8E8B0A-A952-48F9-ACA8-64490149FE14}" type="parTrans" cxnId="{EB093BC6-5129-4B6B-A642-3B528150DB07}">
      <dgm:prSet/>
      <dgm:spPr/>
      <dgm:t>
        <a:bodyPr/>
        <a:lstStyle/>
        <a:p>
          <a:endParaRPr lang="ru-RU"/>
        </a:p>
      </dgm:t>
    </dgm:pt>
    <dgm:pt modelId="{4395BB9F-053D-4743-A0AB-5222B7B5E314}" type="sibTrans" cxnId="{EB093BC6-5129-4B6B-A642-3B528150DB07}">
      <dgm:prSet/>
      <dgm:spPr/>
      <dgm:t>
        <a:bodyPr/>
        <a:lstStyle/>
        <a:p>
          <a:endParaRPr lang="ru-RU"/>
        </a:p>
      </dgm:t>
    </dgm:pt>
    <dgm:pt modelId="{A46A38EB-09FB-41FD-AB63-8491DDFF4719}">
      <dgm:prSet phldrT="[Текст]"/>
      <dgm:spPr/>
      <dgm:t>
        <a:bodyPr/>
        <a:lstStyle/>
        <a:p>
          <a:r>
            <a:rPr lang="ru-RU" dirty="0" smtClean="0"/>
            <a:t>Пропал отягощенный розами куст. Пропали кипарисы, окаймляющие верхнюю террасу. Пропало и гранатовое дерево, и белая статуя в зелени, да и сама зелень. </a:t>
          </a:r>
          <a:endParaRPr lang="ru-RU" dirty="0"/>
        </a:p>
      </dgm:t>
    </dgm:pt>
    <dgm:pt modelId="{A7006B90-E4FD-4701-8CB7-11B384F4EA30}" type="parTrans" cxnId="{CE778DCC-BFC7-4B9A-9753-E49035755F3B}">
      <dgm:prSet/>
      <dgm:spPr/>
      <dgm:t>
        <a:bodyPr/>
        <a:lstStyle/>
        <a:p>
          <a:endParaRPr lang="ru-RU"/>
        </a:p>
      </dgm:t>
    </dgm:pt>
    <dgm:pt modelId="{1BB06118-8802-45E6-9F71-64B7F6D4F074}" type="sibTrans" cxnId="{CE778DCC-BFC7-4B9A-9753-E49035755F3B}">
      <dgm:prSet/>
      <dgm:spPr/>
      <dgm:t>
        <a:bodyPr/>
        <a:lstStyle/>
        <a:p>
          <a:endParaRPr lang="ru-RU"/>
        </a:p>
      </dgm:t>
    </dgm:pt>
    <dgm:pt modelId="{1F23C50E-42B8-4ABD-BA2E-0D3ABAF1E598}">
      <dgm:prSet phldrT="[Текст]"/>
      <dgm:spPr/>
      <dgm:t>
        <a:bodyPr/>
        <a:lstStyle/>
        <a:p>
          <a:r>
            <a:rPr lang="ru-RU" dirty="0" smtClean="0"/>
            <a:t>Кто же может услышать нас сейчас здесь? Разве я похож на юного бродячего юродивого, которого сегодня казнят? Мальчик ли я, </a:t>
          </a:r>
          <a:r>
            <a:rPr lang="ru-RU" dirty="0" err="1" smtClean="0"/>
            <a:t>Каифа</a:t>
          </a:r>
          <a:r>
            <a:rPr lang="ru-RU" dirty="0" smtClean="0"/>
            <a:t>? </a:t>
          </a:r>
          <a:endParaRPr lang="ru-RU" dirty="0"/>
        </a:p>
      </dgm:t>
    </dgm:pt>
    <dgm:pt modelId="{3B48A43D-29BE-412D-A296-18CF81E21DA8}" type="parTrans" cxnId="{E451A9C1-3E23-467A-92C5-8BCAD2B53B72}">
      <dgm:prSet/>
      <dgm:spPr/>
      <dgm:t>
        <a:bodyPr/>
        <a:lstStyle/>
        <a:p>
          <a:endParaRPr lang="ru-RU"/>
        </a:p>
      </dgm:t>
    </dgm:pt>
    <dgm:pt modelId="{F5976A74-453A-4A63-8111-E20B11DCAB49}" type="sibTrans" cxnId="{E451A9C1-3E23-467A-92C5-8BCAD2B53B72}">
      <dgm:prSet/>
      <dgm:spPr/>
      <dgm:t>
        <a:bodyPr/>
        <a:lstStyle/>
        <a:p>
          <a:endParaRPr lang="ru-RU"/>
        </a:p>
      </dgm:t>
    </dgm:pt>
    <dgm:pt modelId="{137DD833-5CDC-4A81-BDE7-987FBC97FE65}">
      <dgm:prSet phldrT="[Текст]"/>
      <dgm:spPr/>
      <dgm:t>
        <a:bodyPr/>
        <a:lstStyle/>
        <a:p>
          <a:r>
            <a:rPr lang="ru-RU" dirty="0" smtClean="0"/>
            <a:t>Прокуратор … поглядел на землю, потом, прищурившись, в небо, увидел, что раскаленный шар почти над самой его головою...</a:t>
          </a:r>
          <a:endParaRPr lang="ru-RU" dirty="0"/>
        </a:p>
      </dgm:t>
    </dgm:pt>
    <dgm:pt modelId="{E3626117-FFA8-45A2-BFDC-70B1C39DCFA3}" type="parTrans" cxnId="{26A22910-B9EE-402D-8EBF-B3C6F4F34199}">
      <dgm:prSet/>
      <dgm:spPr/>
      <dgm:t>
        <a:bodyPr/>
        <a:lstStyle/>
        <a:p>
          <a:endParaRPr lang="ru-RU"/>
        </a:p>
      </dgm:t>
    </dgm:pt>
    <dgm:pt modelId="{A09F108C-A75E-4857-A603-91E25C430B62}" type="sibTrans" cxnId="{26A22910-B9EE-402D-8EBF-B3C6F4F34199}">
      <dgm:prSet/>
      <dgm:spPr/>
      <dgm:t>
        <a:bodyPr/>
        <a:lstStyle/>
        <a:p>
          <a:endParaRPr lang="ru-RU"/>
        </a:p>
      </dgm:t>
    </dgm:pt>
    <dgm:pt modelId="{1EF45EA0-7E69-4EA3-8C22-5EBAC2444B0F}">
      <dgm:prSet phldrT="[Текст]"/>
      <dgm:spPr/>
      <dgm:t>
        <a:bodyPr/>
        <a:lstStyle/>
        <a:p>
          <a:r>
            <a:rPr lang="ru-RU" dirty="0" smtClean="0"/>
            <a:t>…но зато впереди себя Пилат площади уже не увидел – ее съела толпа. </a:t>
          </a:r>
          <a:endParaRPr lang="ru-RU" dirty="0"/>
        </a:p>
      </dgm:t>
    </dgm:pt>
    <dgm:pt modelId="{0BE64234-8DB6-4AD7-8B34-7E88FD68D4BF}" type="parTrans" cxnId="{61C6ABED-14BA-4F36-A21A-7FD9FF1D9108}">
      <dgm:prSet/>
      <dgm:spPr/>
      <dgm:t>
        <a:bodyPr/>
        <a:lstStyle/>
        <a:p>
          <a:endParaRPr lang="ru-RU"/>
        </a:p>
      </dgm:t>
    </dgm:pt>
    <dgm:pt modelId="{8CC8421F-14EA-4FDE-A08E-DC8BBD25842C}" type="sibTrans" cxnId="{61C6ABED-14BA-4F36-A21A-7FD9FF1D9108}">
      <dgm:prSet/>
      <dgm:spPr/>
      <dgm:t>
        <a:bodyPr/>
        <a:lstStyle/>
        <a:p>
          <a:endParaRPr lang="ru-RU"/>
        </a:p>
      </dgm:t>
    </dgm:pt>
    <dgm:pt modelId="{7620177F-FAAF-443A-9E7B-FF275E07EBDE}" type="pres">
      <dgm:prSet presAssocID="{16655521-BD16-4717-AE9F-5F23CCA00483}" presName="diagram" presStyleCnt="0">
        <dgm:presLayoutVars>
          <dgm:dir/>
          <dgm:resizeHandles val="exact"/>
        </dgm:presLayoutVars>
      </dgm:prSet>
      <dgm:spPr/>
      <dgm:t>
        <a:bodyPr/>
        <a:lstStyle/>
        <a:p>
          <a:endParaRPr lang="ru-RU"/>
        </a:p>
      </dgm:t>
    </dgm:pt>
    <dgm:pt modelId="{9F5F4CA8-00BF-4920-8C6F-4D36423A5D84}" type="pres">
      <dgm:prSet presAssocID="{A8AF5778-0CA2-454C-8B1C-459A366C466F}" presName="node" presStyleLbl="node1" presStyleIdx="0" presStyleCnt="5">
        <dgm:presLayoutVars>
          <dgm:bulletEnabled val="1"/>
        </dgm:presLayoutVars>
      </dgm:prSet>
      <dgm:spPr/>
      <dgm:t>
        <a:bodyPr/>
        <a:lstStyle/>
        <a:p>
          <a:endParaRPr lang="ru-RU"/>
        </a:p>
      </dgm:t>
    </dgm:pt>
    <dgm:pt modelId="{100F151D-4579-4EC0-A2A3-35B1FE8D10AB}" type="pres">
      <dgm:prSet presAssocID="{4395BB9F-053D-4743-A0AB-5222B7B5E314}" presName="sibTrans" presStyleCnt="0"/>
      <dgm:spPr/>
    </dgm:pt>
    <dgm:pt modelId="{F25F4E77-CC78-4D09-A190-35A41DBA4350}" type="pres">
      <dgm:prSet presAssocID="{A46A38EB-09FB-41FD-AB63-8491DDFF4719}" presName="node" presStyleLbl="node1" presStyleIdx="1" presStyleCnt="5">
        <dgm:presLayoutVars>
          <dgm:bulletEnabled val="1"/>
        </dgm:presLayoutVars>
      </dgm:prSet>
      <dgm:spPr/>
      <dgm:t>
        <a:bodyPr/>
        <a:lstStyle/>
        <a:p>
          <a:endParaRPr lang="ru-RU"/>
        </a:p>
      </dgm:t>
    </dgm:pt>
    <dgm:pt modelId="{C5EFE723-3503-4E3C-AED5-73EAA9EB2CEA}" type="pres">
      <dgm:prSet presAssocID="{1BB06118-8802-45E6-9F71-64B7F6D4F074}" presName="sibTrans" presStyleCnt="0"/>
      <dgm:spPr/>
    </dgm:pt>
    <dgm:pt modelId="{5469C676-250F-4FFA-911C-C0D762C87F0B}" type="pres">
      <dgm:prSet presAssocID="{1F23C50E-42B8-4ABD-BA2E-0D3ABAF1E598}" presName="node" presStyleLbl="node1" presStyleIdx="2" presStyleCnt="5">
        <dgm:presLayoutVars>
          <dgm:bulletEnabled val="1"/>
        </dgm:presLayoutVars>
      </dgm:prSet>
      <dgm:spPr/>
      <dgm:t>
        <a:bodyPr/>
        <a:lstStyle/>
        <a:p>
          <a:endParaRPr lang="ru-RU"/>
        </a:p>
      </dgm:t>
    </dgm:pt>
    <dgm:pt modelId="{D6E2C88F-C4B6-455B-AA71-D70C1BCE24A2}" type="pres">
      <dgm:prSet presAssocID="{F5976A74-453A-4A63-8111-E20B11DCAB49}" presName="sibTrans" presStyleCnt="0"/>
      <dgm:spPr/>
    </dgm:pt>
    <dgm:pt modelId="{6BE966E1-9A4A-49F9-9DB6-A90D6E04F508}" type="pres">
      <dgm:prSet presAssocID="{137DD833-5CDC-4A81-BDE7-987FBC97FE65}" presName="node" presStyleLbl="node1" presStyleIdx="3" presStyleCnt="5" custLinFactNeighborX="3684" custLinFactNeighborY="2010">
        <dgm:presLayoutVars>
          <dgm:bulletEnabled val="1"/>
        </dgm:presLayoutVars>
      </dgm:prSet>
      <dgm:spPr/>
      <dgm:t>
        <a:bodyPr/>
        <a:lstStyle/>
        <a:p>
          <a:endParaRPr lang="ru-RU"/>
        </a:p>
      </dgm:t>
    </dgm:pt>
    <dgm:pt modelId="{311741FB-B111-4D2F-BE37-B6FA1778C11F}" type="pres">
      <dgm:prSet presAssocID="{A09F108C-A75E-4857-A603-91E25C430B62}" presName="sibTrans" presStyleCnt="0"/>
      <dgm:spPr/>
    </dgm:pt>
    <dgm:pt modelId="{B5CADD0F-1819-4D7A-868B-481C73576C32}" type="pres">
      <dgm:prSet presAssocID="{1EF45EA0-7E69-4EA3-8C22-5EBAC2444B0F}" presName="node" presStyleLbl="node1" presStyleIdx="4" presStyleCnt="5">
        <dgm:presLayoutVars>
          <dgm:bulletEnabled val="1"/>
        </dgm:presLayoutVars>
      </dgm:prSet>
      <dgm:spPr/>
      <dgm:t>
        <a:bodyPr/>
        <a:lstStyle/>
        <a:p>
          <a:endParaRPr lang="ru-RU"/>
        </a:p>
      </dgm:t>
    </dgm:pt>
  </dgm:ptLst>
  <dgm:cxnLst>
    <dgm:cxn modelId="{A04A2BAD-5626-4690-BF06-971C81ABB75C}" type="presOf" srcId="{16655521-BD16-4717-AE9F-5F23CCA00483}" destId="{7620177F-FAAF-443A-9E7B-FF275E07EBDE}" srcOrd="0" destOrd="0" presId="urn:microsoft.com/office/officeart/2005/8/layout/default#2"/>
    <dgm:cxn modelId="{369E7C36-1F45-4B43-8679-5D8A96B57897}" type="presOf" srcId="{1EF45EA0-7E69-4EA3-8C22-5EBAC2444B0F}" destId="{B5CADD0F-1819-4D7A-868B-481C73576C32}" srcOrd="0" destOrd="0" presId="urn:microsoft.com/office/officeart/2005/8/layout/default#2"/>
    <dgm:cxn modelId="{26A22910-B9EE-402D-8EBF-B3C6F4F34199}" srcId="{16655521-BD16-4717-AE9F-5F23CCA00483}" destId="{137DD833-5CDC-4A81-BDE7-987FBC97FE65}" srcOrd="3" destOrd="0" parTransId="{E3626117-FFA8-45A2-BFDC-70B1C39DCFA3}" sibTransId="{A09F108C-A75E-4857-A603-91E25C430B62}"/>
    <dgm:cxn modelId="{ABF9840F-B93F-4AE8-925D-31A978D6B460}" type="presOf" srcId="{137DD833-5CDC-4A81-BDE7-987FBC97FE65}" destId="{6BE966E1-9A4A-49F9-9DB6-A90D6E04F508}" srcOrd="0" destOrd="0" presId="urn:microsoft.com/office/officeart/2005/8/layout/default#2"/>
    <dgm:cxn modelId="{E451A9C1-3E23-467A-92C5-8BCAD2B53B72}" srcId="{16655521-BD16-4717-AE9F-5F23CCA00483}" destId="{1F23C50E-42B8-4ABD-BA2E-0D3ABAF1E598}" srcOrd="2" destOrd="0" parTransId="{3B48A43D-29BE-412D-A296-18CF81E21DA8}" sibTransId="{F5976A74-453A-4A63-8111-E20B11DCAB49}"/>
    <dgm:cxn modelId="{C39685B8-F404-442E-9C5C-7736D6AF867D}" type="presOf" srcId="{A8AF5778-0CA2-454C-8B1C-459A366C466F}" destId="{9F5F4CA8-00BF-4920-8C6F-4D36423A5D84}" srcOrd="0" destOrd="0" presId="urn:microsoft.com/office/officeart/2005/8/layout/default#2"/>
    <dgm:cxn modelId="{48920478-8140-4763-BED3-22A5004F593E}" type="presOf" srcId="{1F23C50E-42B8-4ABD-BA2E-0D3ABAF1E598}" destId="{5469C676-250F-4FFA-911C-C0D762C87F0B}" srcOrd="0" destOrd="0" presId="urn:microsoft.com/office/officeart/2005/8/layout/default#2"/>
    <dgm:cxn modelId="{E3B614B1-1054-4EE3-8829-76E9ED4CEFD7}" type="presOf" srcId="{A46A38EB-09FB-41FD-AB63-8491DDFF4719}" destId="{F25F4E77-CC78-4D09-A190-35A41DBA4350}" srcOrd="0" destOrd="0" presId="urn:microsoft.com/office/officeart/2005/8/layout/default#2"/>
    <dgm:cxn modelId="{61C6ABED-14BA-4F36-A21A-7FD9FF1D9108}" srcId="{16655521-BD16-4717-AE9F-5F23CCA00483}" destId="{1EF45EA0-7E69-4EA3-8C22-5EBAC2444B0F}" srcOrd="4" destOrd="0" parTransId="{0BE64234-8DB6-4AD7-8B34-7E88FD68D4BF}" sibTransId="{8CC8421F-14EA-4FDE-A08E-DC8BBD25842C}"/>
    <dgm:cxn modelId="{CE778DCC-BFC7-4B9A-9753-E49035755F3B}" srcId="{16655521-BD16-4717-AE9F-5F23CCA00483}" destId="{A46A38EB-09FB-41FD-AB63-8491DDFF4719}" srcOrd="1" destOrd="0" parTransId="{A7006B90-E4FD-4701-8CB7-11B384F4EA30}" sibTransId="{1BB06118-8802-45E6-9F71-64B7F6D4F074}"/>
    <dgm:cxn modelId="{EB093BC6-5129-4B6B-A642-3B528150DB07}" srcId="{16655521-BD16-4717-AE9F-5F23CCA00483}" destId="{A8AF5778-0CA2-454C-8B1C-459A366C466F}" srcOrd="0" destOrd="0" parTransId="{CB8E8B0A-A952-48F9-ACA8-64490149FE14}" sibTransId="{4395BB9F-053D-4743-A0AB-5222B7B5E314}"/>
    <dgm:cxn modelId="{4ED8782A-96E6-429B-A53A-6083DC5D5345}" type="presParOf" srcId="{7620177F-FAAF-443A-9E7B-FF275E07EBDE}" destId="{9F5F4CA8-00BF-4920-8C6F-4D36423A5D84}" srcOrd="0" destOrd="0" presId="urn:microsoft.com/office/officeart/2005/8/layout/default#2"/>
    <dgm:cxn modelId="{4F10EE08-EEF7-4FB6-ADAB-31AC146C1D6A}" type="presParOf" srcId="{7620177F-FAAF-443A-9E7B-FF275E07EBDE}" destId="{100F151D-4579-4EC0-A2A3-35B1FE8D10AB}" srcOrd="1" destOrd="0" presId="urn:microsoft.com/office/officeart/2005/8/layout/default#2"/>
    <dgm:cxn modelId="{46D36206-0B81-4C53-96A6-5543338B723F}" type="presParOf" srcId="{7620177F-FAAF-443A-9E7B-FF275E07EBDE}" destId="{F25F4E77-CC78-4D09-A190-35A41DBA4350}" srcOrd="2" destOrd="0" presId="urn:microsoft.com/office/officeart/2005/8/layout/default#2"/>
    <dgm:cxn modelId="{8B7FD4FC-27C5-4ED8-B233-9A5046914869}" type="presParOf" srcId="{7620177F-FAAF-443A-9E7B-FF275E07EBDE}" destId="{C5EFE723-3503-4E3C-AED5-73EAA9EB2CEA}" srcOrd="3" destOrd="0" presId="urn:microsoft.com/office/officeart/2005/8/layout/default#2"/>
    <dgm:cxn modelId="{013E0223-57DC-4B49-AC2D-9CD9948E4AF3}" type="presParOf" srcId="{7620177F-FAAF-443A-9E7B-FF275E07EBDE}" destId="{5469C676-250F-4FFA-911C-C0D762C87F0B}" srcOrd="4" destOrd="0" presId="urn:microsoft.com/office/officeart/2005/8/layout/default#2"/>
    <dgm:cxn modelId="{5A7AE4A0-2989-47AB-8176-CE75BDD0EC01}" type="presParOf" srcId="{7620177F-FAAF-443A-9E7B-FF275E07EBDE}" destId="{D6E2C88F-C4B6-455B-AA71-D70C1BCE24A2}" srcOrd="5" destOrd="0" presId="urn:microsoft.com/office/officeart/2005/8/layout/default#2"/>
    <dgm:cxn modelId="{1877E30B-4501-4893-B330-7546C268BF63}" type="presParOf" srcId="{7620177F-FAAF-443A-9E7B-FF275E07EBDE}" destId="{6BE966E1-9A4A-49F9-9DB6-A90D6E04F508}" srcOrd="6" destOrd="0" presId="urn:microsoft.com/office/officeart/2005/8/layout/default#2"/>
    <dgm:cxn modelId="{AD55AC73-20F1-40B8-850D-F3F21C43FDDE}" type="presParOf" srcId="{7620177F-FAAF-443A-9E7B-FF275E07EBDE}" destId="{311741FB-B111-4D2F-BE37-B6FA1778C11F}" srcOrd="7" destOrd="0" presId="urn:microsoft.com/office/officeart/2005/8/layout/default#2"/>
    <dgm:cxn modelId="{806FFE13-EA17-4E35-B794-576D52502C24}" type="presParOf" srcId="{7620177F-FAAF-443A-9E7B-FF275E07EBDE}" destId="{B5CADD0F-1819-4D7A-868B-481C73576C32}" srcOrd="8" destOrd="0" presId="urn:microsoft.com/office/officeart/2005/8/layout/defaul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F4D1D99-4EBE-4B0E-97BE-16530931B575}" type="doc">
      <dgm:prSet loTypeId="urn:microsoft.com/office/officeart/2005/8/layout/default#3" loCatId="list" qsTypeId="urn:microsoft.com/office/officeart/2005/8/quickstyle/simple1" qsCatId="simple" csTypeId="urn:microsoft.com/office/officeart/2005/8/colors/accent5_5" csCatId="accent5" phldr="1"/>
      <dgm:spPr/>
      <dgm:t>
        <a:bodyPr/>
        <a:lstStyle/>
        <a:p>
          <a:endParaRPr lang="ru-RU"/>
        </a:p>
      </dgm:t>
    </dgm:pt>
    <dgm:pt modelId="{3C75BBB6-DB8E-4842-A4AA-DDDE99451999}">
      <dgm:prSet phldrT="[Текст]"/>
      <dgm:spPr/>
      <dgm:t>
        <a:bodyPr/>
        <a:lstStyle/>
        <a:p>
          <a:r>
            <a:rPr lang="ru-RU" dirty="0" smtClean="0"/>
            <a:t>Тут в уши ему ударил несколько раз железный рубленый крик…</a:t>
          </a:r>
          <a:endParaRPr lang="ru-RU" dirty="0"/>
        </a:p>
      </dgm:t>
    </dgm:pt>
    <dgm:pt modelId="{8EE2E60C-B2B4-415B-ACA8-B9800DE21A50}" type="parTrans" cxnId="{CA13FCC2-52E0-43B0-B515-790C36113D56}">
      <dgm:prSet/>
      <dgm:spPr/>
      <dgm:t>
        <a:bodyPr/>
        <a:lstStyle/>
        <a:p>
          <a:endParaRPr lang="ru-RU"/>
        </a:p>
      </dgm:t>
    </dgm:pt>
    <dgm:pt modelId="{F467A13C-2D3D-4883-AA47-0EA91BE258C7}" type="sibTrans" cxnId="{CA13FCC2-52E0-43B0-B515-790C36113D56}">
      <dgm:prSet/>
      <dgm:spPr/>
      <dgm:t>
        <a:bodyPr/>
        <a:lstStyle/>
        <a:p>
          <a:endParaRPr lang="ru-RU"/>
        </a:p>
      </dgm:t>
    </dgm:pt>
    <dgm:pt modelId="{C765CADE-F2AC-4F67-9598-0139F7C7F1F4}">
      <dgm:prSet phldrT="[Текст]"/>
      <dgm:spPr/>
      <dgm:t>
        <a:bodyPr/>
        <a:lstStyle/>
        <a:p>
          <a:r>
            <a:rPr lang="ru-RU" dirty="0" smtClean="0"/>
            <a:t>Пилат выкрикивал слова и в то же время слушал, как на смену гулу идет великая тишина…</a:t>
          </a:r>
          <a:endParaRPr lang="ru-RU" dirty="0"/>
        </a:p>
      </dgm:t>
    </dgm:pt>
    <dgm:pt modelId="{A1A68A29-AC32-4168-A26D-72A414DC879D}" type="parTrans" cxnId="{4A2FB3E5-F642-4CD4-9FC2-388C48F6B186}">
      <dgm:prSet/>
      <dgm:spPr/>
      <dgm:t>
        <a:bodyPr/>
        <a:lstStyle/>
        <a:p>
          <a:endParaRPr lang="ru-RU"/>
        </a:p>
      </dgm:t>
    </dgm:pt>
    <dgm:pt modelId="{8EA47297-0911-426C-A91A-1B15EA20330D}" type="sibTrans" cxnId="{4A2FB3E5-F642-4CD4-9FC2-388C48F6B186}">
      <dgm:prSet/>
      <dgm:spPr/>
      <dgm:t>
        <a:bodyPr/>
        <a:lstStyle/>
        <a:p>
          <a:endParaRPr lang="ru-RU"/>
        </a:p>
      </dgm:t>
    </dgm:pt>
    <dgm:pt modelId="{43576626-5F69-4174-B019-056E1A13115E}">
      <dgm:prSet phldrT="[Текст]"/>
      <dgm:spPr/>
      <dgm:t>
        <a:bodyPr/>
        <a:lstStyle/>
        <a:p>
          <a:r>
            <a:rPr lang="ru-RU" dirty="0" smtClean="0"/>
            <a:t>Тут ему показалось, что солнце, зазвенев, лопнуло над ним и залило ему огнем уши.</a:t>
          </a:r>
          <a:endParaRPr lang="ru-RU" dirty="0"/>
        </a:p>
      </dgm:t>
    </dgm:pt>
    <dgm:pt modelId="{3C880C28-9B0E-4308-A5F7-85C7622DB75A}" type="parTrans" cxnId="{5FE8CB55-40D9-4A02-8EC0-F910BF700A27}">
      <dgm:prSet/>
      <dgm:spPr/>
      <dgm:t>
        <a:bodyPr/>
        <a:lstStyle/>
        <a:p>
          <a:endParaRPr lang="ru-RU"/>
        </a:p>
      </dgm:t>
    </dgm:pt>
    <dgm:pt modelId="{BA256EBB-E219-4A9F-A3E5-2375674BAA00}" type="sibTrans" cxnId="{5FE8CB55-40D9-4A02-8EC0-F910BF700A27}">
      <dgm:prSet/>
      <dgm:spPr/>
      <dgm:t>
        <a:bodyPr/>
        <a:lstStyle/>
        <a:p>
          <a:endParaRPr lang="ru-RU"/>
        </a:p>
      </dgm:t>
    </dgm:pt>
    <dgm:pt modelId="{B7AC942D-61E2-4F44-97A1-61170EFE1DB5}">
      <dgm:prSet phldrT="[Текст]"/>
      <dgm:spPr/>
      <dgm:t>
        <a:bodyPr/>
        <a:lstStyle/>
        <a:p>
          <a:r>
            <a:rPr lang="ru-RU" dirty="0" smtClean="0"/>
            <a:t>Ненавидимый им город умер, и только он один стоит, сжигаемый отвесными лучами, упершись лицом в небо. </a:t>
          </a:r>
          <a:endParaRPr lang="ru-RU" dirty="0"/>
        </a:p>
      </dgm:t>
    </dgm:pt>
    <dgm:pt modelId="{0ABE9FF1-FFAF-4E30-AEC5-C9FA7F02956F}" type="parTrans" cxnId="{2C08999B-DBC1-4274-A9D6-04E104A6A200}">
      <dgm:prSet/>
      <dgm:spPr/>
      <dgm:t>
        <a:bodyPr/>
        <a:lstStyle/>
        <a:p>
          <a:endParaRPr lang="ru-RU"/>
        </a:p>
      </dgm:t>
    </dgm:pt>
    <dgm:pt modelId="{056562D0-8FC3-48B7-9939-8E46A855472A}" type="sibTrans" cxnId="{2C08999B-DBC1-4274-A9D6-04E104A6A200}">
      <dgm:prSet/>
      <dgm:spPr/>
      <dgm:t>
        <a:bodyPr/>
        <a:lstStyle/>
        <a:p>
          <a:endParaRPr lang="ru-RU"/>
        </a:p>
      </dgm:t>
    </dgm:pt>
    <dgm:pt modelId="{7DF45AF2-9E3D-4B5E-ACB6-D61B5330D406}">
      <dgm:prSet phldrT="[Текст]"/>
      <dgm:spPr/>
      <dgm:t>
        <a:bodyPr/>
        <a:lstStyle/>
        <a:p>
          <a:r>
            <a:rPr lang="ru-RU" dirty="0" smtClean="0"/>
            <a:t>Вбросив меч в ножны, командир ударил плетью лошадь по шее и поскакал в переулок... За ним по три в ряд полетели всадники в туче пыли… </a:t>
          </a:r>
          <a:endParaRPr lang="ru-RU" dirty="0"/>
        </a:p>
      </dgm:t>
    </dgm:pt>
    <dgm:pt modelId="{80F172AB-D992-40A2-B7B9-273AC41FFCB8}" type="parTrans" cxnId="{BC11F7EF-AF8B-4709-A9B6-5DF14818ED4C}">
      <dgm:prSet/>
      <dgm:spPr/>
      <dgm:t>
        <a:bodyPr/>
        <a:lstStyle/>
        <a:p>
          <a:endParaRPr lang="ru-RU"/>
        </a:p>
      </dgm:t>
    </dgm:pt>
    <dgm:pt modelId="{F4EB0461-039D-49EB-AA32-F249FBDDEA8C}" type="sibTrans" cxnId="{BC11F7EF-AF8B-4709-A9B6-5DF14818ED4C}">
      <dgm:prSet/>
      <dgm:spPr/>
      <dgm:t>
        <a:bodyPr/>
        <a:lstStyle/>
        <a:p>
          <a:endParaRPr lang="ru-RU"/>
        </a:p>
      </dgm:t>
    </dgm:pt>
    <dgm:pt modelId="{D5FFB718-FEF5-4689-8C4B-1216A9CB0FF3}" type="pres">
      <dgm:prSet presAssocID="{7F4D1D99-4EBE-4B0E-97BE-16530931B575}" presName="diagram" presStyleCnt="0">
        <dgm:presLayoutVars>
          <dgm:dir/>
          <dgm:resizeHandles val="exact"/>
        </dgm:presLayoutVars>
      </dgm:prSet>
      <dgm:spPr/>
      <dgm:t>
        <a:bodyPr/>
        <a:lstStyle/>
        <a:p>
          <a:endParaRPr lang="ru-RU"/>
        </a:p>
      </dgm:t>
    </dgm:pt>
    <dgm:pt modelId="{EADFF38C-5FA8-4D4F-9E5C-CC5613423218}" type="pres">
      <dgm:prSet presAssocID="{3C75BBB6-DB8E-4842-A4AA-DDDE99451999}" presName="node" presStyleLbl="node1" presStyleIdx="0" presStyleCnt="5">
        <dgm:presLayoutVars>
          <dgm:bulletEnabled val="1"/>
        </dgm:presLayoutVars>
      </dgm:prSet>
      <dgm:spPr/>
      <dgm:t>
        <a:bodyPr/>
        <a:lstStyle/>
        <a:p>
          <a:endParaRPr lang="ru-RU"/>
        </a:p>
      </dgm:t>
    </dgm:pt>
    <dgm:pt modelId="{DDA1CAFA-C111-4A88-B421-26320E088650}" type="pres">
      <dgm:prSet presAssocID="{F467A13C-2D3D-4883-AA47-0EA91BE258C7}" presName="sibTrans" presStyleCnt="0"/>
      <dgm:spPr/>
    </dgm:pt>
    <dgm:pt modelId="{3FCE4A64-DCE1-436E-A7A8-E94E5AC41942}" type="pres">
      <dgm:prSet presAssocID="{C765CADE-F2AC-4F67-9598-0139F7C7F1F4}" presName="node" presStyleLbl="node1" presStyleIdx="1" presStyleCnt="5">
        <dgm:presLayoutVars>
          <dgm:bulletEnabled val="1"/>
        </dgm:presLayoutVars>
      </dgm:prSet>
      <dgm:spPr/>
      <dgm:t>
        <a:bodyPr/>
        <a:lstStyle/>
        <a:p>
          <a:endParaRPr lang="ru-RU"/>
        </a:p>
      </dgm:t>
    </dgm:pt>
    <dgm:pt modelId="{DF349703-A1CA-46A3-97CC-2D0AC709160F}" type="pres">
      <dgm:prSet presAssocID="{8EA47297-0911-426C-A91A-1B15EA20330D}" presName="sibTrans" presStyleCnt="0"/>
      <dgm:spPr/>
    </dgm:pt>
    <dgm:pt modelId="{04A1D787-4494-418F-9B3C-874C7CA8BF3D}" type="pres">
      <dgm:prSet presAssocID="{43576626-5F69-4174-B019-056E1A13115E}" presName="node" presStyleLbl="node1" presStyleIdx="2" presStyleCnt="5">
        <dgm:presLayoutVars>
          <dgm:bulletEnabled val="1"/>
        </dgm:presLayoutVars>
      </dgm:prSet>
      <dgm:spPr/>
      <dgm:t>
        <a:bodyPr/>
        <a:lstStyle/>
        <a:p>
          <a:endParaRPr lang="ru-RU"/>
        </a:p>
      </dgm:t>
    </dgm:pt>
    <dgm:pt modelId="{A116950B-ABBB-460F-B1DC-D9AD6F8053D0}" type="pres">
      <dgm:prSet presAssocID="{BA256EBB-E219-4A9F-A3E5-2375674BAA00}" presName="sibTrans" presStyleCnt="0"/>
      <dgm:spPr/>
    </dgm:pt>
    <dgm:pt modelId="{901030EC-B56B-4B50-84D6-34EDA258AA4A}" type="pres">
      <dgm:prSet presAssocID="{B7AC942D-61E2-4F44-97A1-61170EFE1DB5}" presName="node" presStyleLbl="node1" presStyleIdx="3" presStyleCnt="5">
        <dgm:presLayoutVars>
          <dgm:bulletEnabled val="1"/>
        </dgm:presLayoutVars>
      </dgm:prSet>
      <dgm:spPr/>
      <dgm:t>
        <a:bodyPr/>
        <a:lstStyle/>
        <a:p>
          <a:endParaRPr lang="ru-RU"/>
        </a:p>
      </dgm:t>
    </dgm:pt>
    <dgm:pt modelId="{23BA70D2-9DBA-4435-88F3-974D47406D41}" type="pres">
      <dgm:prSet presAssocID="{056562D0-8FC3-48B7-9939-8E46A855472A}" presName="sibTrans" presStyleCnt="0"/>
      <dgm:spPr/>
    </dgm:pt>
    <dgm:pt modelId="{9F041B64-92B8-47BB-A10C-3FF5CC1BC027}" type="pres">
      <dgm:prSet presAssocID="{7DF45AF2-9E3D-4B5E-ACB6-D61B5330D406}" presName="node" presStyleLbl="node1" presStyleIdx="4" presStyleCnt="5">
        <dgm:presLayoutVars>
          <dgm:bulletEnabled val="1"/>
        </dgm:presLayoutVars>
      </dgm:prSet>
      <dgm:spPr/>
      <dgm:t>
        <a:bodyPr/>
        <a:lstStyle/>
        <a:p>
          <a:endParaRPr lang="ru-RU"/>
        </a:p>
      </dgm:t>
    </dgm:pt>
  </dgm:ptLst>
  <dgm:cxnLst>
    <dgm:cxn modelId="{A18C0954-BE48-4080-A531-9FCA97994D1E}" type="presOf" srcId="{7F4D1D99-4EBE-4B0E-97BE-16530931B575}" destId="{D5FFB718-FEF5-4689-8C4B-1216A9CB0FF3}" srcOrd="0" destOrd="0" presId="urn:microsoft.com/office/officeart/2005/8/layout/default#3"/>
    <dgm:cxn modelId="{2C08999B-DBC1-4274-A9D6-04E104A6A200}" srcId="{7F4D1D99-4EBE-4B0E-97BE-16530931B575}" destId="{B7AC942D-61E2-4F44-97A1-61170EFE1DB5}" srcOrd="3" destOrd="0" parTransId="{0ABE9FF1-FFAF-4E30-AEC5-C9FA7F02956F}" sibTransId="{056562D0-8FC3-48B7-9939-8E46A855472A}"/>
    <dgm:cxn modelId="{D05A615A-47D2-4904-AFE3-376E4813946D}" type="presOf" srcId="{7DF45AF2-9E3D-4B5E-ACB6-D61B5330D406}" destId="{9F041B64-92B8-47BB-A10C-3FF5CC1BC027}" srcOrd="0" destOrd="0" presId="urn:microsoft.com/office/officeart/2005/8/layout/default#3"/>
    <dgm:cxn modelId="{5FE8CB55-40D9-4A02-8EC0-F910BF700A27}" srcId="{7F4D1D99-4EBE-4B0E-97BE-16530931B575}" destId="{43576626-5F69-4174-B019-056E1A13115E}" srcOrd="2" destOrd="0" parTransId="{3C880C28-9B0E-4308-A5F7-85C7622DB75A}" sibTransId="{BA256EBB-E219-4A9F-A3E5-2375674BAA00}"/>
    <dgm:cxn modelId="{81F09542-4B3E-4C87-9711-5D04559824AE}" type="presOf" srcId="{C765CADE-F2AC-4F67-9598-0139F7C7F1F4}" destId="{3FCE4A64-DCE1-436E-A7A8-E94E5AC41942}" srcOrd="0" destOrd="0" presId="urn:microsoft.com/office/officeart/2005/8/layout/default#3"/>
    <dgm:cxn modelId="{CEE5C80F-5EF6-4BA8-9F32-E1E5A0938B04}" type="presOf" srcId="{3C75BBB6-DB8E-4842-A4AA-DDDE99451999}" destId="{EADFF38C-5FA8-4D4F-9E5C-CC5613423218}" srcOrd="0" destOrd="0" presId="urn:microsoft.com/office/officeart/2005/8/layout/default#3"/>
    <dgm:cxn modelId="{4A2FB3E5-F642-4CD4-9FC2-388C48F6B186}" srcId="{7F4D1D99-4EBE-4B0E-97BE-16530931B575}" destId="{C765CADE-F2AC-4F67-9598-0139F7C7F1F4}" srcOrd="1" destOrd="0" parTransId="{A1A68A29-AC32-4168-A26D-72A414DC879D}" sibTransId="{8EA47297-0911-426C-A91A-1B15EA20330D}"/>
    <dgm:cxn modelId="{A42F61A6-DFCC-4F7B-9E80-62EC18996879}" type="presOf" srcId="{B7AC942D-61E2-4F44-97A1-61170EFE1DB5}" destId="{901030EC-B56B-4B50-84D6-34EDA258AA4A}" srcOrd="0" destOrd="0" presId="urn:microsoft.com/office/officeart/2005/8/layout/default#3"/>
    <dgm:cxn modelId="{D2CD388E-12FF-463F-B521-1F1281050D99}" type="presOf" srcId="{43576626-5F69-4174-B019-056E1A13115E}" destId="{04A1D787-4494-418F-9B3C-874C7CA8BF3D}" srcOrd="0" destOrd="0" presId="urn:microsoft.com/office/officeart/2005/8/layout/default#3"/>
    <dgm:cxn modelId="{CA13FCC2-52E0-43B0-B515-790C36113D56}" srcId="{7F4D1D99-4EBE-4B0E-97BE-16530931B575}" destId="{3C75BBB6-DB8E-4842-A4AA-DDDE99451999}" srcOrd="0" destOrd="0" parTransId="{8EE2E60C-B2B4-415B-ACA8-B9800DE21A50}" sibTransId="{F467A13C-2D3D-4883-AA47-0EA91BE258C7}"/>
    <dgm:cxn modelId="{BC11F7EF-AF8B-4709-A9B6-5DF14818ED4C}" srcId="{7F4D1D99-4EBE-4B0E-97BE-16530931B575}" destId="{7DF45AF2-9E3D-4B5E-ACB6-D61B5330D406}" srcOrd="4" destOrd="0" parTransId="{80F172AB-D992-40A2-B7B9-273AC41FFCB8}" sibTransId="{F4EB0461-039D-49EB-AA32-F249FBDDEA8C}"/>
    <dgm:cxn modelId="{8D060E2B-D897-40EE-B580-4C7F8E30AC3E}" type="presParOf" srcId="{D5FFB718-FEF5-4689-8C4B-1216A9CB0FF3}" destId="{EADFF38C-5FA8-4D4F-9E5C-CC5613423218}" srcOrd="0" destOrd="0" presId="urn:microsoft.com/office/officeart/2005/8/layout/default#3"/>
    <dgm:cxn modelId="{F0938E61-47C4-479C-AACE-330B2F8D05DE}" type="presParOf" srcId="{D5FFB718-FEF5-4689-8C4B-1216A9CB0FF3}" destId="{DDA1CAFA-C111-4A88-B421-26320E088650}" srcOrd="1" destOrd="0" presId="urn:microsoft.com/office/officeart/2005/8/layout/default#3"/>
    <dgm:cxn modelId="{5F839920-BEDC-4107-9C98-9191570E0531}" type="presParOf" srcId="{D5FFB718-FEF5-4689-8C4B-1216A9CB0FF3}" destId="{3FCE4A64-DCE1-436E-A7A8-E94E5AC41942}" srcOrd="2" destOrd="0" presId="urn:microsoft.com/office/officeart/2005/8/layout/default#3"/>
    <dgm:cxn modelId="{BE4186D4-6F5F-4DC7-AC5C-D5F962902911}" type="presParOf" srcId="{D5FFB718-FEF5-4689-8C4B-1216A9CB0FF3}" destId="{DF349703-A1CA-46A3-97CC-2D0AC709160F}" srcOrd="3" destOrd="0" presId="urn:microsoft.com/office/officeart/2005/8/layout/default#3"/>
    <dgm:cxn modelId="{C772680D-FBE3-4F7F-A66D-D38ECBBF20BD}" type="presParOf" srcId="{D5FFB718-FEF5-4689-8C4B-1216A9CB0FF3}" destId="{04A1D787-4494-418F-9B3C-874C7CA8BF3D}" srcOrd="4" destOrd="0" presId="urn:microsoft.com/office/officeart/2005/8/layout/default#3"/>
    <dgm:cxn modelId="{28CD7222-7123-41D0-B73B-7CF3D81D844F}" type="presParOf" srcId="{D5FFB718-FEF5-4689-8C4B-1216A9CB0FF3}" destId="{A116950B-ABBB-460F-B1DC-D9AD6F8053D0}" srcOrd="5" destOrd="0" presId="urn:microsoft.com/office/officeart/2005/8/layout/default#3"/>
    <dgm:cxn modelId="{8C9CBAD0-0319-4B59-9FAD-42B32670C881}" type="presParOf" srcId="{D5FFB718-FEF5-4689-8C4B-1216A9CB0FF3}" destId="{901030EC-B56B-4B50-84D6-34EDA258AA4A}" srcOrd="6" destOrd="0" presId="urn:microsoft.com/office/officeart/2005/8/layout/default#3"/>
    <dgm:cxn modelId="{27CB82E9-34D1-4AC4-9E0A-0CA1C61D5B29}" type="presParOf" srcId="{D5FFB718-FEF5-4689-8C4B-1216A9CB0FF3}" destId="{23BA70D2-9DBA-4435-88F3-974D47406D41}" srcOrd="7" destOrd="0" presId="urn:microsoft.com/office/officeart/2005/8/layout/default#3"/>
    <dgm:cxn modelId="{CBD7CF80-53B5-49AB-85EB-B0715A820B63}" type="presParOf" srcId="{D5FFB718-FEF5-4689-8C4B-1216A9CB0FF3}" destId="{9F041B64-92B8-47BB-A10C-3FF5CC1BC027}" srcOrd="8" destOrd="0" presId="urn:microsoft.com/office/officeart/2005/8/layout/defaul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B8F671E-B1AE-4D41-ADF1-634D385A2239}" type="doc">
      <dgm:prSet loTypeId="urn:microsoft.com/office/officeart/2005/8/layout/matrix1" loCatId="matrix" qsTypeId="urn:microsoft.com/office/officeart/2005/8/quickstyle/simple1" qsCatId="simple" csTypeId="urn:microsoft.com/office/officeart/2005/8/colors/accent0_3" csCatId="mainScheme" phldr="1"/>
      <dgm:spPr/>
      <dgm:t>
        <a:bodyPr/>
        <a:lstStyle/>
        <a:p>
          <a:endParaRPr lang="ru-RU"/>
        </a:p>
      </dgm:t>
    </dgm:pt>
    <dgm:pt modelId="{35CF3AD5-57B5-4C88-BDCF-3DC85BD5EB78}">
      <dgm:prSet phldrT="[Текст]"/>
      <dgm:spPr/>
      <dgm:t>
        <a:bodyPr/>
        <a:lstStyle/>
        <a:p>
          <a:r>
            <a:rPr lang="ru-RU" dirty="0" smtClean="0"/>
            <a:t>К </a:t>
          </a:r>
          <a:r>
            <a:rPr lang="ru-RU" dirty="0" err="1" smtClean="0"/>
            <a:t>Грибоедову</a:t>
          </a:r>
          <a:r>
            <a:rPr lang="ru-RU" dirty="0" smtClean="0"/>
            <a:t>! Вне всяких сомнений, он там!</a:t>
          </a:r>
          <a:endParaRPr lang="ru-RU" dirty="0"/>
        </a:p>
      </dgm:t>
    </dgm:pt>
    <dgm:pt modelId="{63354EBE-8C65-438F-AEFC-2B378ED48D51}" type="parTrans" cxnId="{A4B6ADFE-4608-454A-B5A4-899BE1C097B1}">
      <dgm:prSet/>
      <dgm:spPr/>
      <dgm:t>
        <a:bodyPr/>
        <a:lstStyle/>
        <a:p>
          <a:endParaRPr lang="ru-RU"/>
        </a:p>
      </dgm:t>
    </dgm:pt>
    <dgm:pt modelId="{F8DFBC05-D9AB-4C63-914A-08353EB2D19D}" type="sibTrans" cxnId="{A4B6ADFE-4608-454A-B5A4-899BE1C097B1}">
      <dgm:prSet/>
      <dgm:spPr/>
      <dgm:t>
        <a:bodyPr/>
        <a:lstStyle/>
        <a:p>
          <a:endParaRPr lang="ru-RU"/>
        </a:p>
      </dgm:t>
    </dgm:pt>
    <dgm:pt modelId="{8B4ABE73-66B9-4775-A276-A338F5A7BB5B}">
      <dgm:prSet phldrT="[Текст]"/>
      <dgm:spPr/>
      <dgm:t>
        <a:bodyPr/>
        <a:lstStyle/>
        <a:p>
          <a:r>
            <a:rPr lang="ru-RU" dirty="0" smtClean="0"/>
            <a:t>Небо над Москвой как бы выцвело, и совершенно отчетливо была видна в высоте полная луна, но еще не золотая, а белая.</a:t>
          </a:r>
          <a:endParaRPr lang="ru-RU" dirty="0"/>
        </a:p>
      </dgm:t>
    </dgm:pt>
    <dgm:pt modelId="{E28FC118-EB95-4D96-B3E8-BDFE275DC6E5}" type="parTrans" cxnId="{F7020747-6F20-415C-9ADF-7CD80FE092FF}">
      <dgm:prSet/>
      <dgm:spPr/>
      <dgm:t>
        <a:bodyPr/>
        <a:lstStyle/>
        <a:p>
          <a:endParaRPr lang="ru-RU"/>
        </a:p>
      </dgm:t>
    </dgm:pt>
    <dgm:pt modelId="{05C79579-ADBC-4163-9C8A-8F30D95375E9}" type="sibTrans" cxnId="{F7020747-6F20-415C-9ADF-7CD80FE092FF}">
      <dgm:prSet/>
      <dgm:spPr/>
      <dgm:t>
        <a:bodyPr/>
        <a:lstStyle/>
        <a:p>
          <a:endParaRPr lang="ru-RU"/>
        </a:p>
      </dgm:t>
    </dgm:pt>
    <dgm:pt modelId="{56206B30-E149-4449-8789-557789B3918B}">
      <dgm:prSet phldrT="[Текст]"/>
      <dgm:spPr/>
      <dgm:t>
        <a:bodyPr/>
        <a:lstStyle/>
        <a:p>
          <a:r>
            <a:rPr lang="ru-RU" dirty="0" smtClean="0"/>
            <a:t>Дышать стало гораздо легче, и голоса под липами звучали мягче, по-вечернему.</a:t>
          </a:r>
        </a:p>
        <a:p>
          <a:endParaRPr lang="ru-RU" dirty="0"/>
        </a:p>
      </dgm:t>
    </dgm:pt>
    <dgm:pt modelId="{79F0323D-3538-4E65-8F53-D3A15BD27968}" type="parTrans" cxnId="{5E2F05A8-6102-44CE-8BFF-87C7362469E6}">
      <dgm:prSet/>
      <dgm:spPr/>
      <dgm:t>
        <a:bodyPr/>
        <a:lstStyle/>
        <a:p>
          <a:endParaRPr lang="ru-RU"/>
        </a:p>
      </dgm:t>
    </dgm:pt>
    <dgm:pt modelId="{69D30B4B-BDDC-4530-A99F-3B92203F1813}" type="sibTrans" cxnId="{5E2F05A8-6102-44CE-8BFF-87C7362469E6}">
      <dgm:prSet/>
      <dgm:spPr/>
      <dgm:t>
        <a:bodyPr/>
        <a:lstStyle/>
        <a:p>
          <a:endParaRPr lang="ru-RU"/>
        </a:p>
      </dgm:t>
    </dgm:pt>
    <dgm:pt modelId="{2A206B2F-F007-4365-B68E-62336C1D598B}">
      <dgm:prSet phldrT="[Текст]"/>
      <dgm:spPr/>
      <dgm:t>
        <a:bodyPr/>
        <a:lstStyle/>
        <a:p>
          <a:r>
            <a:rPr lang="ru-RU" dirty="0" smtClean="0"/>
            <a:t>…третьим в этой компании оказался неизвестно откуда взявшийся кот, громадный, как боров, черный, как сажа или грач, и с отчаянными кавалерийскими усами. </a:t>
          </a:r>
          <a:endParaRPr lang="ru-RU" dirty="0"/>
        </a:p>
      </dgm:t>
    </dgm:pt>
    <dgm:pt modelId="{055F0FA7-D85E-4216-ABD3-150FCC3B2CC9}" type="parTrans" cxnId="{A7319803-A0B9-4832-9887-AFF345F721FF}">
      <dgm:prSet/>
      <dgm:spPr/>
      <dgm:t>
        <a:bodyPr/>
        <a:lstStyle/>
        <a:p>
          <a:endParaRPr lang="ru-RU"/>
        </a:p>
      </dgm:t>
    </dgm:pt>
    <dgm:pt modelId="{CDDFC1BA-365D-48C0-8AA2-CCA29C6497B8}" type="sibTrans" cxnId="{A7319803-A0B9-4832-9887-AFF345F721FF}">
      <dgm:prSet/>
      <dgm:spPr/>
      <dgm:t>
        <a:bodyPr/>
        <a:lstStyle/>
        <a:p>
          <a:endParaRPr lang="ru-RU"/>
        </a:p>
      </dgm:t>
    </dgm:pt>
    <dgm:pt modelId="{290C7197-E59C-46D8-97CB-1D71E03B8AE2}">
      <dgm:prSet phldrT="[Текст]"/>
      <dgm:spPr/>
      <dgm:t>
        <a:bodyPr/>
        <a:lstStyle/>
        <a:p>
          <a:r>
            <a:rPr lang="ru-RU" dirty="0" smtClean="0"/>
            <a:t>И ровно в полночь в первом из залов что-то грохнуло, зазвенело, посыпалось, запрыгало. </a:t>
          </a:r>
          <a:endParaRPr lang="ru-RU" dirty="0"/>
        </a:p>
      </dgm:t>
    </dgm:pt>
    <dgm:pt modelId="{38AC25B8-64D2-4CBB-BAE8-F04E57C177E3}" type="parTrans" cxnId="{C58819D0-148C-495F-B6B8-86FD78AC68E5}">
      <dgm:prSet/>
      <dgm:spPr/>
      <dgm:t>
        <a:bodyPr/>
        <a:lstStyle/>
        <a:p>
          <a:endParaRPr lang="ru-RU"/>
        </a:p>
      </dgm:t>
    </dgm:pt>
    <dgm:pt modelId="{CE48E0E3-31DA-4239-BC1C-AF016F4EC04E}" type="sibTrans" cxnId="{C58819D0-148C-495F-B6B8-86FD78AC68E5}">
      <dgm:prSet/>
      <dgm:spPr/>
      <dgm:t>
        <a:bodyPr/>
        <a:lstStyle/>
        <a:p>
          <a:endParaRPr lang="ru-RU"/>
        </a:p>
      </dgm:t>
    </dgm:pt>
    <dgm:pt modelId="{BF02B081-E797-4BBA-97A3-BA0165792967}" type="pres">
      <dgm:prSet presAssocID="{DB8F671E-B1AE-4D41-ADF1-634D385A2239}" presName="diagram" presStyleCnt="0">
        <dgm:presLayoutVars>
          <dgm:chMax val="1"/>
          <dgm:dir/>
          <dgm:animLvl val="ctr"/>
          <dgm:resizeHandles val="exact"/>
        </dgm:presLayoutVars>
      </dgm:prSet>
      <dgm:spPr/>
      <dgm:t>
        <a:bodyPr/>
        <a:lstStyle/>
        <a:p>
          <a:endParaRPr lang="ru-RU"/>
        </a:p>
      </dgm:t>
    </dgm:pt>
    <dgm:pt modelId="{90E495A9-A238-4175-A4E2-6438462D2E33}" type="pres">
      <dgm:prSet presAssocID="{DB8F671E-B1AE-4D41-ADF1-634D385A2239}" presName="matrix" presStyleCnt="0"/>
      <dgm:spPr/>
    </dgm:pt>
    <dgm:pt modelId="{E2647AA6-FA65-44ED-B682-C18F79D532D5}" type="pres">
      <dgm:prSet presAssocID="{DB8F671E-B1AE-4D41-ADF1-634D385A2239}" presName="tile1" presStyleLbl="node1" presStyleIdx="0" presStyleCnt="4"/>
      <dgm:spPr/>
      <dgm:t>
        <a:bodyPr/>
        <a:lstStyle/>
        <a:p>
          <a:endParaRPr lang="ru-RU"/>
        </a:p>
      </dgm:t>
    </dgm:pt>
    <dgm:pt modelId="{6E8C098C-947E-436F-A1A6-CE31941538DC}" type="pres">
      <dgm:prSet presAssocID="{DB8F671E-B1AE-4D41-ADF1-634D385A2239}" presName="tile1text" presStyleLbl="node1" presStyleIdx="0" presStyleCnt="4">
        <dgm:presLayoutVars>
          <dgm:chMax val="0"/>
          <dgm:chPref val="0"/>
          <dgm:bulletEnabled val="1"/>
        </dgm:presLayoutVars>
      </dgm:prSet>
      <dgm:spPr/>
      <dgm:t>
        <a:bodyPr/>
        <a:lstStyle/>
        <a:p>
          <a:endParaRPr lang="ru-RU"/>
        </a:p>
      </dgm:t>
    </dgm:pt>
    <dgm:pt modelId="{667A0C7B-9B76-4DFF-81E7-3E4FC77D600B}" type="pres">
      <dgm:prSet presAssocID="{DB8F671E-B1AE-4D41-ADF1-634D385A2239}" presName="tile2" presStyleLbl="node1" presStyleIdx="1" presStyleCnt="4"/>
      <dgm:spPr/>
      <dgm:t>
        <a:bodyPr/>
        <a:lstStyle/>
        <a:p>
          <a:endParaRPr lang="ru-RU"/>
        </a:p>
      </dgm:t>
    </dgm:pt>
    <dgm:pt modelId="{36D506D4-F7D4-4F17-942D-EC6C66C7B95C}" type="pres">
      <dgm:prSet presAssocID="{DB8F671E-B1AE-4D41-ADF1-634D385A2239}" presName="tile2text" presStyleLbl="node1" presStyleIdx="1" presStyleCnt="4">
        <dgm:presLayoutVars>
          <dgm:chMax val="0"/>
          <dgm:chPref val="0"/>
          <dgm:bulletEnabled val="1"/>
        </dgm:presLayoutVars>
      </dgm:prSet>
      <dgm:spPr/>
      <dgm:t>
        <a:bodyPr/>
        <a:lstStyle/>
        <a:p>
          <a:endParaRPr lang="ru-RU"/>
        </a:p>
      </dgm:t>
    </dgm:pt>
    <dgm:pt modelId="{914D076B-C528-488F-BE0A-68CC6E930E4C}" type="pres">
      <dgm:prSet presAssocID="{DB8F671E-B1AE-4D41-ADF1-634D385A2239}" presName="tile3" presStyleLbl="node1" presStyleIdx="2" presStyleCnt="4"/>
      <dgm:spPr/>
      <dgm:t>
        <a:bodyPr/>
        <a:lstStyle/>
        <a:p>
          <a:endParaRPr lang="ru-RU"/>
        </a:p>
      </dgm:t>
    </dgm:pt>
    <dgm:pt modelId="{A702105C-EA50-4D52-B2FC-E5CC4B05B344}" type="pres">
      <dgm:prSet presAssocID="{DB8F671E-B1AE-4D41-ADF1-634D385A2239}" presName="tile3text" presStyleLbl="node1" presStyleIdx="2" presStyleCnt="4">
        <dgm:presLayoutVars>
          <dgm:chMax val="0"/>
          <dgm:chPref val="0"/>
          <dgm:bulletEnabled val="1"/>
        </dgm:presLayoutVars>
      </dgm:prSet>
      <dgm:spPr/>
      <dgm:t>
        <a:bodyPr/>
        <a:lstStyle/>
        <a:p>
          <a:endParaRPr lang="ru-RU"/>
        </a:p>
      </dgm:t>
    </dgm:pt>
    <dgm:pt modelId="{794B8A26-6786-4AD7-8A9C-66BCA80266CF}" type="pres">
      <dgm:prSet presAssocID="{DB8F671E-B1AE-4D41-ADF1-634D385A2239}" presName="tile4" presStyleLbl="node1" presStyleIdx="3" presStyleCnt="4"/>
      <dgm:spPr/>
      <dgm:t>
        <a:bodyPr/>
        <a:lstStyle/>
        <a:p>
          <a:endParaRPr lang="ru-RU"/>
        </a:p>
      </dgm:t>
    </dgm:pt>
    <dgm:pt modelId="{A431FD79-FA05-4EC1-AF7D-8AE918E8A856}" type="pres">
      <dgm:prSet presAssocID="{DB8F671E-B1AE-4D41-ADF1-634D385A2239}" presName="tile4text" presStyleLbl="node1" presStyleIdx="3" presStyleCnt="4">
        <dgm:presLayoutVars>
          <dgm:chMax val="0"/>
          <dgm:chPref val="0"/>
          <dgm:bulletEnabled val="1"/>
        </dgm:presLayoutVars>
      </dgm:prSet>
      <dgm:spPr/>
      <dgm:t>
        <a:bodyPr/>
        <a:lstStyle/>
        <a:p>
          <a:endParaRPr lang="ru-RU"/>
        </a:p>
      </dgm:t>
    </dgm:pt>
    <dgm:pt modelId="{5EA16281-B5F5-4A68-9651-5B775A7D4921}" type="pres">
      <dgm:prSet presAssocID="{DB8F671E-B1AE-4D41-ADF1-634D385A2239}" presName="centerTile" presStyleLbl="fgShp" presStyleIdx="0" presStyleCnt="1">
        <dgm:presLayoutVars>
          <dgm:chMax val="0"/>
          <dgm:chPref val="0"/>
        </dgm:presLayoutVars>
      </dgm:prSet>
      <dgm:spPr/>
      <dgm:t>
        <a:bodyPr/>
        <a:lstStyle/>
        <a:p>
          <a:endParaRPr lang="ru-RU"/>
        </a:p>
      </dgm:t>
    </dgm:pt>
  </dgm:ptLst>
  <dgm:cxnLst>
    <dgm:cxn modelId="{985681E5-36C1-40F8-A87C-3ACC34163C25}" type="presOf" srcId="{290C7197-E59C-46D8-97CB-1D71E03B8AE2}" destId="{794B8A26-6786-4AD7-8A9C-66BCA80266CF}" srcOrd="0" destOrd="0" presId="urn:microsoft.com/office/officeart/2005/8/layout/matrix1"/>
    <dgm:cxn modelId="{596EF8AE-52D5-46A9-96A1-58C7FE19DC89}" type="presOf" srcId="{56206B30-E149-4449-8789-557789B3918B}" destId="{667A0C7B-9B76-4DFF-81E7-3E4FC77D600B}" srcOrd="0" destOrd="0" presId="urn:microsoft.com/office/officeart/2005/8/layout/matrix1"/>
    <dgm:cxn modelId="{2AC7ADF2-1AC0-4515-ADB6-92F1E1B26900}" type="presOf" srcId="{290C7197-E59C-46D8-97CB-1D71E03B8AE2}" destId="{A431FD79-FA05-4EC1-AF7D-8AE918E8A856}" srcOrd="1" destOrd="0" presId="urn:microsoft.com/office/officeart/2005/8/layout/matrix1"/>
    <dgm:cxn modelId="{A4B6ADFE-4608-454A-B5A4-899BE1C097B1}" srcId="{DB8F671E-B1AE-4D41-ADF1-634D385A2239}" destId="{35CF3AD5-57B5-4C88-BDCF-3DC85BD5EB78}" srcOrd="0" destOrd="0" parTransId="{63354EBE-8C65-438F-AEFC-2B378ED48D51}" sibTransId="{F8DFBC05-D9AB-4C63-914A-08353EB2D19D}"/>
    <dgm:cxn modelId="{AE644448-CE60-45BE-B7A8-7615E7CE30D1}" type="presOf" srcId="{56206B30-E149-4449-8789-557789B3918B}" destId="{36D506D4-F7D4-4F17-942D-EC6C66C7B95C}" srcOrd="1" destOrd="0" presId="urn:microsoft.com/office/officeart/2005/8/layout/matrix1"/>
    <dgm:cxn modelId="{A7319803-A0B9-4832-9887-AFF345F721FF}" srcId="{35CF3AD5-57B5-4C88-BDCF-3DC85BD5EB78}" destId="{2A206B2F-F007-4365-B68E-62336C1D598B}" srcOrd="2" destOrd="0" parTransId="{055F0FA7-D85E-4216-ABD3-150FCC3B2CC9}" sibTransId="{CDDFC1BA-365D-48C0-8AA2-CCA29C6497B8}"/>
    <dgm:cxn modelId="{1A3D9341-71D7-4CB9-B8B6-36F457B7C425}" type="presOf" srcId="{2A206B2F-F007-4365-B68E-62336C1D598B}" destId="{A702105C-EA50-4D52-B2FC-E5CC4B05B344}" srcOrd="1" destOrd="0" presId="urn:microsoft.com/office/officeart/2005/8/layout/matrix1"/>
    <dgm:cxn modelId="{E16B69B9-33B6-4410-A016-854CF7C0CFC5}" type="presOf" srcId="{8B4ABE73-66B9-4775-A276-A338F5A7BB5B}" destId="{6E8C098C-947E-436F-A1A6-CE31941538DC}" srcOrd="1" destOrd="0" presId="urn:microsoft.com/office/officeart/2005/8/layout/matrix1"/>
    <dgm:cxn modelId="{5E2F05A8-6102-44CE-8BFF-87C7362469E6}" srcId="{35CF3AD5-57B5-4C88-BDCF-3DC85BD5EB78}" destId="{56206B30-E149-4449-8789-557789B3918B}" srcOrd="1" destOrd="0" parTransId="{79F0323D-3538-4E65-8F53-D3A15BD27968}" sibTransId="{69D30B4B-BDDC-4530-A99F-3B92203F1813}"/>
    <dgm:cxn modelId="{F7020747-6F20-415C-9ADF-7CD80FE092FF}" srcId="{35CF3AD5-57B5-4C88-BDCF-3DC85BD5EB78}" destId="{8B4ABE73-66B9-4775-A276-A338F5A7BB5B}" srcOrd="0" destOrd="0" parTransId="{E28FC118-EB95-4D96-B3E8-BDFE275DC6E5}" sibTransId="{05C79579-ADBC-4163-9C8A-8F30D95375E9}"/>
    <dgm:cxn modelId="{441D2434-BEC3-45CF-AA2B-E158A56786CA}" type="presOf" srcId="{8B4ABE73-66B9-4775-A276-A338F5A7BB5B}" destId="{E2647AA6-FA65-44ED-B682-C18F79D532D5}" srcOrd="0" destOrd="0" presId="urn:microsoft.com/office/officeart/2005/8/layout/matrix1"/>
    <dgm:cxn modelId="{82FCC394-5DF6-4195-BCEA-7CC3D3200862}" type="presOf" srcId="{DB8F671E-B1AE-4D41-ADF1-634D385A2239}" destId="{BF02B081-E797-4BBA-97A3-BA0165792967}" srcOrd="0" destOrd="0" presId="urn:microsoft.com/office/officeart/2005/8/layout/matrix1"/>
    <dgm:cxn modelId="{C58819D0-148C-495F-B6B8-86FD78AC68E5}" srcId="{35CF3AD5-57B5-4C88-BDCF-3DC85BD5EB78}" destId="{290C7197-E59C-46D8-97CB-1D71E03B8AE2}" srcOrd="3" destOrd="0" parTransId="{38AC25B8-64D2-4CBB-BAE8-F04E57C177E3}" sibTransId="{CE48E0E3-31DA-4239-BC1C-AF016F4EC04E}"/>
    <dgm:cxn modelId="{7E35D200-B5F1-49F2-B0CF-B30E895F0249}" type="presOf" srcId="{35CF3AD5-57B5-4C88-BDCF-3DC85BD5EB78}" destId="{5EA16281-B5F5-4A68-9651-5B775A7D4921}" srcOrd="0" destOrd="0" presId="urn:microsoft.com/office/officeart/2005/8/layout/matrix1"/>
    <dgm:cxn modelId="{4107D433-220F-4D99-AABD-E942DB9CE2C7}" type="presOf" srcId="{2A206B2F-F007-4365-B68E-62336C1D598B}" destId="{914D076B-C528-488F-BE0A-68CC6E930E4C}" srcOrd="0" destOrd="0" presId="urn:microsoft.com/office/officeart/2005/8/layout/matrix1"/>
    <dgm:cxn modelId="{C913A66A-746D-42AA-92CF-74463C36BD39}" type="presParOf" srcId="{BF02B081-E797-4BBA-97A3-BA0165792967}" destId="{90E495A9-A238-4175-A4E2-6438462D2E33}" srcOrd="0" destOrd="0" presId="urn:microsoft.com/office/officeart/2005/8/layout/matrix1"/>
    <dgm:cxn modelId="{BD569089-EBAE-4C96-B6A9-72990676C6A1}" type="presParOf" srcId="{90E495A9-A238-4175-A4E2-6438462D2E33}" destId="{E2647AA6-FA65-44ED-B682-C18F79D532D5}" srcOrd="0" destOrd="0" presId="urn:microsoft.com/office/officeart/2005/8/layout/matrix1"/>
    <dgm:cxn modelId="{9171119A-A96E-4347-958B-53A7BF744E6A}" type="presParOf" srcId="{90E495A9-A238-4175-A4E2-6438462D2E33}" destId="{6E8C098C-947E-436F-A1A6-CE31941538DC}" srcOrd="1" destOrd="0" presId="urn:microsoft.com/office/officeart/2005/8/layout/matrix1"/>
    <dgm:cxn modelId="{861E0C29-CBA0-45DC-8A3A-1C382E0E8E64}" type="presParOf" srcId="{90E495A9-A238-4175-A4E2-6438462D2E33}" destId="{667A0C7B-9B76-4DFF-81E7-3E4FC77D600B}" srcOrd="2" destOrd="0" presId="urn:microsoft.com/office/officeart/2005/8/layout/matrix1"/>
    <dgm:cxn modelId="{627879B3-1182-4CB1-A2DA-16CC598B7106}" type="presParOf" srcId="{90E495A9-A238-4175-A4E2-6438462D2E33}" destId="{36D506D4-F7D4-4F17-942D-EC6C66C7B95C}" srcOrd="3" destOrd="0" presId="urn:microsoft.com/office/officeart/2005/8/layout/matrix1"/>
    <dgm:cxn modelId="{60032B6C-3ED5-4C68-A1EB-22DF16169433}" type="presParOf" srcId="{90E495A9-A238-4175-A4E2-6438462D2E33}" destId="{914D076B-C528-488F-BE0A-68CC6E930E4C}" srcOrd="4" destOrd="0" presId="urn:microsoft.com/office/officeart/2005/8/layout/matrix1"/>
    <dgm:cxn modelId="{9A252A4D-7DF7-48AF-AC1E-7B15975B3D47}" type="presParOf" srcId="{90E495A9-A238-4175-A4E2-6438462D2E33}" destId="{A702105C-EA50-4D52-B2FC-E5CC4B05B344}" srcOrd="5" destOrd="0" presId="urn:microsoft.com/office/officeart/2005/8/layout/matrix1"/>
    <dgm:cxn modelId="{F877397D-FE78-496E-98EC-092265A220C8}" type="presParOf" srcId="{90E495A9-A238-4175-A4E2-6438462D2E33}" destId="{794B8A26-6786-4AD7-8A9C-66BCA80266CF}" srcOrd="6" destOrd="0" presId="urn:microsoft.com/office/officeart/2005/8/layout/matrix1"/>
    <dgm:cxn modelId="{64B040DA-CCAA-4E9A-B761-DC50BB7F2CF5}" type="presParOf" srcId="{90E495A9-A238-4175-A4E2-6438462D2E33}" destId="{A431FD79-FA05-4EC1-AF7D-8AE918E8A856}" srcOrd="7" destOrd="0" presId="urn:microsoft.com/office/officeart/2005/8/layout/matrix1"/>
    <dgm:cxn modelId="{B540B0F2-C07B-4EDA-AFA1-BFF5CE122AF6}" type="presParOf" srcId="{BF02B081-E797-4BBA-97A3-BA0165792967}" destId="{5EA16281-B5F5-4A68-9651-5B775A7D4921}"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CBC0BB6-0ED0-4B81-931D-351344B13954}" type="doc">
      <dgm:prSet loTypeId="urn:microsoft.com/office/officeart/2005/8/layout/matrix1" loCatId="matrix" qsTypeId="urn:microsoft.com/office/officeart/2005/8/quickstyle/simple1" qsCatId="simple" csTypeId="urn:microsoft.com/office/officeart/2005/8/colors/accent5_5" csCatId="accent5" phldr="1"/>
      <dgm:spPr/>
      <dgm:t>
        <a:bodyPr/>
        <a:lstStyle/>
        <a:p>
          <a:endParaRPr lang="ru-RU"/>
        </a:p>
      </dgm:t>
    </dgm:pt>
    <dgm:pt modelId="{DF6D07D5-B3DF-48AD-B895-F971098499D2}">
      <dgm:prSet phldrT="[Текст]"/>
      <dgm:spPr/>
      <dgm:t>
        <a:bodyPr/>
        <a:lstStyle/>
        <a:p>
          <a:r>
            <a:rPr lang="ru-RU" dirty="0" smtClean="0"/>
            <a:t>И было в полночь видение в аду. </a:t>
          </a:r>
          <a:endParaRPr lang="ru-RU" dirty="0"/>
        </a:p>
      </dgm:t>
    </dgm:pt>
    <dgm:pt modelId="{3E4B2523-5BC0-43F6-80D0-8EE71B419B39}" type="parTrans" cxnId="{D99D760E-E93F-4556-8C11-644028EEAD50}">
      <dgm:prSet/>
      <dgm:spPr/>
      <dgm:t>
        <a:bodyPr/>
        <a:lstStyle/>
        <a:p>
          <a:endParaRPr lang="ru-RU"/>
        </a:p>
      </dgm:t>
    </dgm:pt>
    <dgm:pt modelId="{046D1BDD-42E4-461C-BA27-60460172324E}" type="sibTrans" cxnId="{D99D760E-E93F-4556-8C11-644028EEAD50}">
      <dgm:prSet/>
      <dgm:spPr/>
      <dgm:t>
        <a:bodyPr/>
        <a:lstStyle/>
        <a:p>
          <a:endParaRPr lang="ru-RU"/>
        </a:p>
      </dgm:t>
    </dgm:pt>
    <dgm:pt modelId="{72B3D33D-B51F-4D2F-ACDE-F232E3372C78}">
      <dgm:prSet phldrT="[Текст]"/>
      <dgm:spPr/>
      <dgm:t>
        <a:bodyPr/>
        <a:lstStyle/>
        <a:p>
          <a:r>
            <a:rPr lang="ru-RU" dirty="0" smtClean="0"/>
            <a:t>…и вдруг, как бы сорвавшись с цепи, заплясали оба зала, а за ними заплясала и веранда.</a:t>
          </a:r>
        </a:p>
        <a:p>
          <a:endParaRPr lang="ru-RU" dirty="0"/>
        </a:p>
      </dgm:t>
    </dgm:pt>
    <dgm:pt modelId="{0345E61D-B7ED-451E-B2FF-9C42CD939DCC}" type="parTrans" cxnId="{78B4CBB5-1DBD-4DCC-ADFF-4D339C577723}">
      <dgm:prSet/>
      <dgm:spPr/>
      <dgm:t>
        <a:bodyPr/>
        <a:lstStyle/>
        <a:p>
          <a:endParaRPr lang="ru-RU"/>
        </a:p>
      </dgm:t>
    </dgm:pt>
    <dgm:pt modelId="{0BAF793B-EA38-461D-9C57-D95E09197CCB}" type="sibTrans" cxnId="{78B4CBB5-1DBD-4DCC-ADFF-4D339C577723}">
      <dgm:prSet/>
      <dgm:spPr/>
      <dgm:t>
        <a:bodyPr/>
        <a:lstStyle/>
        <a:p>
          <a:endParaRPr lang="ru-RU"/>
        </a:p>
      </dgm:t>
    </dgm:pt>
    <dgm:pt modelId="{E5860174-F1C2-4E1E-929C-64403F2AB9DC}">
      <dgm:prSet phldrT="[Текст]"/>
      <dgm:spPr/>
      <dgm:t>
        <a:bodyPr/>
        <a:lstStyle/>
        <a:p>
          <a:r>
            <a:rPr lang="ru-RU" dirty="0" smtClean="0"/>
            <a:t>Заплясал Глухарев с поэтессой Тамарой Полумесяц. </a:t>
          </a:r>
          <a:r>
            <a:rPr lang="ru-RU" dirty="0" err="1" smtClean="0"/>
            <a:t>Ззаплясал</a:t>
          </a:r>
          <a:r>
            <a:rPr lang="ru-RU" dirty="0" smtClean="0"/>
            <a:t> Квант. Заплясал </a:t>
          </a:r>
          <a:r>
            <a:rPr lang="ru-RU" dirty="0" err="1" smtClean="0"/>
            <a:t>Жукопов-романист</a:t>
          </a:r>
          <a:r>
            <a:rPr lang="ru-RU" dirty="0" smtClean="0"/>
            <a:t> с какой-то киноактрисой в желтом платье…</a:t>
          </a:r>
          <a:endParaRPr lang="ru-RU" dirty="0"/>
        </a:p>
      </dgm:t>
    </dgm:pt>
    <dgm:pt modelId="{58417543-E71A-4B6B-A4F8-9160538B99A6}" type="parTrans" cxnId="{993E396F-98B5-4033-9E87-944D8E93A41C}">
      <dgm:prSet/>
      <dgm:spPr/>
      <dgm:t>
        <a:bodyPr/>
        <a:lstStyle/>
        <a:p>
          <a:endParaRPr lang="ru-RU"/>
        </a:p>
      </dgm:t>
    </dgm:pt>
    <dgm:pt modelId="{19C5E4EF-D503-499C-80E9-9B02874F3453}" type="sibTrans" cxnId="{993E396F-98B5-4033-9E87-944D8E93A41C}">
      <dgm:prSet/>
      <dgm:spPr/>
      <dgm:t>
        <a:bodyPr/>
        <a:lstStyle/>
        <a:p>
          <a:endParaRPr lang="ru-RU"/>
        </a:p>
      </dgm:t>
    </dgm:pt>
    <dgm:pt modelId="{0E0E336D-4B8A-4287-85D7-60A28B66C884}">
      <dgm:prSet phldrT="[Текст]"/>
      <dgm:spPr/>
      <dgm:t>
        <a:bodyPr/>
        <a:lstStyle/>
        <a:p>
          <a:r>
            <a:rPr lang="ru-RU" dirty="0" smtClean="0"/>
            <a:t>Вдруг джаз развалился и затих, как будто кто-то хлопнул по нему кулаком. </a:t>
          </a:r>
          <a:endParaRPr lang="ru-RU" dirty="0"/>
        </a:p>
      </dgm:t>
    </dgm:pt>
    <dgm:pt modelId="{AD0FF3A6-4F7D-43E6-B41C-1FC93AD5EC5D}" type="parTrans" cxnId="{E147E4D3-14B7-40C0-A0CA-A45D1C9C1090}">
      <dgm:prSet/>
      <dgm:spPr/>
      <dgm:t>
        <a:bodyPr/>
        <a:lstStyle/>
        <a:p>
          <a:endParaRPr lang="ru-RU"/>
        </a:p>
      </dgm:t>
    </dgm:pt>
    <dgm:pt modelId="{ABD1DE04-3425-40CB-A359-C695E7FF4AF7}" type="sibTrans" cxnId="{E147E4D3-14B7-40C0-A0CA-A45D1C9C1090}">
      <dgm:prSet/>
      <dgm:spPr/>
      <dgm:t>
        <a:bodyPr/>
        <a:lstStyle/>
        <a:p>
          <a:endParaRPr lang="ru-RU"/>
        </a:p>
      </dgm:t>
    </dgm:pt>
    <dgm:pt modelId="{856C93AB-97C5-4A25-8A4F-B194E36D25CD}">
      <dgm:prSet phldrT="[Текст]"/>
      <dgm:spPr/>
      <dgm:t>
        <a:bodyPr/>
        <a:lstStyle/>
        <a:p>
          <a:r>
            <a:rPr lang="ru-RU" dirty="0" smtClean="0"/>
            <a:t>Да, взметнулась волна горя, но подержалась, подержалась и стала спадать…</a:t>
          </a:r>
          <a:endParaRPr lang="ru-RU" dirty="0"/>
        </a:p>
      </dgm:t>
    </dgm:pt>
    <dgm:pt modelId="{B22C4529-8F19-407D-94C3-F9ED147CA43E}" type="parTrans" cxnId="{E8D23A9B-32EF-410C-ABB9-294B0C5D5DDE}">
      <dgm:prSet/>
      <dgm:spPr/>
      <dgm:t>
        <a:bodyPr/>
        <a:lstStyle/>
        <a:p>
          <a:endParaRPr lang="ru-RU"/>
        </a:p>
      </dgm:t>
    </dgm:pt>
    <dgm:pt modelId="{E4269E1E-B040-4B8F-9C66-703E43799C4A}" type="sibTrans" cxnId="{E8D23A9B-32EF-410C-ABB9-294B0C5D5DDE}">
      <dgm:prSet/>
      <dgm:spPr/>
      <dgm:t>
        <a:bodyPr/>
        <a:lstStyle/>
        <a:p>
          <a:endParaRPr lang="ru-RU"/>
        </a:p>
      </dgm:t>
    </dgm:pt>
    <dgm:pt modelId="{0965E88B-4893-4888-B42A-6B600DD9C74B}">
      <dgm:prSet/>
      <dgm:spPr/>
      <dgm:t>
        <a:bodyPr/>
        <a:lstStyle/>
        <a:p>
          <a:endParaRPr lang="ru-RU"/>
        </a:p>
      </dgm:t>
    </dgm:pt>
    <dgm:pt modelId="{99A69B25-2246-447D-A009-16598DEF6CF8}" type="parTrans" cxnId="{B6DE2C39-A542-4C54-8995-AC0BB2ED1034}">
      <dgm:prSet/>
      <dgm:spPr/>
      <dgm:t>
        <a:bodyPr/>
        <a:lstStyle/>
        <a:p>
          <a:endParaRPr lang="ru-RU"/>
        </a:p>
      </dgm:t>
    </dgm:pt>
    <dgm:pt modelId="{D0289BC7-D919-46F1-B1C3-4E1A8A839210}" type="sibTrans" cxnId="{B6DE2C39-A542-4C54-8995-AC0BB2ED1034}">
      <dgm:prSet/>
      <dgm:spPr/>
      <dgm:t>
        <a:bodyPr/>
        <a:lstStyle/>
        <a:p>
          <a:endParaRPr lang="ru-RU"/>
        </a:p>
      </dgm:t>
    </dgm:pt>
    <dgm:pt modelId="{09CEF02F-05E7-43B0-A22C-DED766709F3F}">
      <dgm:prSet/>
      <dgm:spPr/>
      <dgm:t>
        <a:bodyPr/>
        <a:lstStyle/>
        <a:p>
          <a:endParaRPr lang="ru-RU" dirty="0"/>
        </a:p>
      </dgm:t>
    </dgm:pt>
    <dgm:pt modelId="{4C8DE4DF-6A31-45A1-AF54-C3697C9E5AAC}" type="parTrans" cxnId="{688FCCCE-D419-46CE-A7BD-3BC8239A7594}">
      <dgm:prSet/>
      <dgm:spPr/>
      <dgm:t>
        <a:bodyPr/>
        <a:lstStyle/>
        <a:p>
          <a:endParaRPr lang="ru-RU"/>
        </a:p>
      </dgm:t>
    </dgm:pt>
    <dgm:pt modelId="{845EA767-4DD5-4A4C-B71B-A8A70DC2414C}" type="sibTrans" cxnId="{688FCCCE-D419-46CE-A7BD-3BC8239A7594}">
      <dgm:prSet/>
      <dgm:spPr/>
      <dgm:t>
        <a:bodyPr/>
        <a:lstStyle/>
        <a:p>
          <a:endParaRPr lang="ru-RU"/>
        </a:p>
      </dgm:t>
    </dgm:pt>
    <dgm:pt modelId="{4DE68E03-AF6E-48D7-9A1B-110EBC2D784C}" type="pres">
      <dgm:prSet presAssocID="{5CBC0BB6-0ED0-4B81-931D-351344B13954}" presName="diagram" presStyleCnt="0">
        <dgm:presLayoutVars>
          <dgm:chMax val="1"/>
          <dgm:dir/>
          <dgm:animLvl val="ctr"/>
          <dgm:resizeHandles val="exact"/>
        </dgm:presLayoutVars>
      </dgm:prSet>
      <dgm:spPr/>
      <dgm:t>
        <a:bodyPr/>
        <a:lstStyle/>
        <a:p>
          <a:endParaRPr lang="ru-RU"/>
        </a:p>
      </dgm:t>
    </dgm:pt>
    <dgm:pt modelId="{B0C5863E-40C1-40F6-BE1F-159120EFF0C5}" type="pres">
      <dgm:prSet presAssocID="{5CBC0BB6-0ED0-4B81-931D-351344B13954}" presName="matrix" presStyleCnt="0"/>
      <dgm:spPr/>
    </dgm:pt>
    <dgm:pt modelId="{9D99A4E2-94B0-4DDB-AC73-630975BCCECF}" type="pres">
      <dgm:prSet presAssocID="{5CBC0BB6-0ED0-4B81-931D-351344B13954}" presName="tile1" presStyleLbl="node1" presStyleIdx="0" presStyleCnt="4"/>
      <dgm:spPr/>
      <dgm:t>
        <a:bodyPr/>
        <a:lstStyle/>
        <a:p>
          <a:endParaRPr lang="ru-RU"/>
        </a:p>
      </dgm:t>
    </dgm:pt>
    <dgm:pt modelId="{B40279DE-28F9-4BE7-A2C7-A98736054B38}" type="pres">
      <dgm:prSet presAssocID="{5CBC0BB6-0ED0-4B81-931D-351344B13954}" presName="tile1text" presStyleLbl="node1" presStyleIdx="0" presStyleCnt="4">
        <dgm:presLayoutVars>
          <dgm:chMax val="0"/>
          <dgm:chPref val="0"/>
          <dgm:bulletEnabled val="1"/>
        </dgm:presLayoutVars>
      </dgm:prSet>
      <dgm:spPr/>
      <dgm:t>
        <a:bodyPr/>
        <a:lstStyle/>
        <a:p>
          <a:endParaRPr lang="ru-RU"/>
        </a:p>
      </dgm:t>
    </dgm:pt>
    <dgm:pt modelId="{126B6F55-4BDD-4EA8-9721-800E813CBB3A}" type="pres">
      <dgm:prSet presAssocID="{5CBC0BB6-0ED0-4B81-931D-351344B13954}" presName="tile2" presStyleLbl="node1" presStyleIdx="1" presStyleCnt="4"/>
      <dgm:spPr/>
      <dgm:t>
        <a:bodyPr/>
        <a:lstStyle/>
        <a:p>
          <a:endParaRPr lang="ru-RU"/>
        </a:p>
      </dgm:t>
    </dgm:pt>
    <dgm:pt modelId="{E23702E3-50D7-4DCD-8287-1D712013FB9D}" type="pres">
      <dgm:prSet presAssocID="{5CBC0BB6-0ED0-4B81-931D-351344B13954}" presName="tile2text" presStyleLbl="node1" presStyleIdx="1" presStyleCnt="4">
        <dgm:presLayoutVars>
          <dgm:chMax val="0"/>
          <dgm:chPref val="0"/>
          <dgm:bulletEnabled val="1"/>
        </dgm:presLayoutVars>
      </dgm:prSet>
      <dgm:spPr/>
      <dgm:t>
        <a:bodyPr/>
        <a:lstStyle/>
        <a:p>
          <a:endParaRPr lang="ru-RU"/>
        </a:p>
      </dgm:t>
    </dgm:pt>
    <dgm:pt modelId="{8EB92BD1-1138-4092-9A19-F1F9B2D5CCD0}" type="pres">
      <dgm:prSet presAssocID="{5CBC0BB6-0ED0-4B81-931D-351344B13954}" presName="tile3" presStyleLbl="node1" presStyleIdx="2" presStyleCnt="4"/>
      <dgm:spPr/>
      <dgm:t>
        <a:bodyPr/>
        <a:lstStyle/>
        <a:p>
          <a:endParaRPr lang="ru-RU"/>
        </a:p>
      </dgm:t>
    </dgm:pt>
    <dgm:pt modelId="{7D3ADDD4-D17E-43FB-8652-B21916FF64B4}" type="pres">
      <dgm:prSet presAssocID="{5CBC0BB6-0ED0-4B81-931D-351344B13954}" presName="tile3text" presStyleLbl="node1" presStyleIdx="2" presStyleCnt="4">
        <dgm:presLayoutVars>
          <dgm:chMax val="0"/>
          <dgm:chPref val="0"/>
          <dgm:bulletEnabled val="1"/>
        </dgm:presLayoutVars>
      </dgm:prSet>
      <dgm:spPr/>
      <dgm:t>
        <a:bodyPr/>
        <a:lstStyle/>
        <a:p>
          <a:endParaRPr lang="ru-RU"/>
        </a:p>
      </dgm:t>
    </dgm:pt>
    <dgm:pt modelId="{E084667A-0967-4504-998B-83DAF7803997}" type="pres">
      <dgm:prSet presAssocID="{5CBC0BB6-0ED0-4B81-931D-351344B13954}" presName="tile4" presStyleLbl="node1" presStyleIdx="3" presStyleCnt="4"/>
      <dgm:spPr/>
      <dgm:t>
        <a:bodyPr/>
        <a:lstStyle/>
        <a:p>
          <a:endParaRPr lang="ru-RU"/>
        </a:p>
      </dgm:t>
    </dgm:pt>
    <dgm:pt modelId="{DF1E4152-A0AF-43DC-B680-09DE4015A8CE}" type="pres">
      <dgm:prSet presAssocID="{5CBC0BB6-0ED0-4B81-931D-351344B13954}" presName="tile4text" presStyleLbl="node1" presStyleIdx="3" presStyleCnt="4">
        <dgm:presLayoutVars>
          <dgm:chMax val="0"/>
          <dgm:chPref val="0"/>
          <dgm:bulletEnabled val="1"/>
        </dgm:presLayoutVars>
      </dgm:prSet>
      <dgm:spPr/>
      <dgm:t>
        <a:bodyPr/>
        <a:lstStyle/>
        <a:p>
          <a:endParaRPr lang="ru-RU"/>
        </a:p>
      </dgm:t>
    </dgm:pt>
    <dgm:pt modelId="{D074BBDB-57D6-4845-B19E-733C0AED9885}" type="pres">
      <dgm:prSet presAssocID="{5CBC0BB6-0ED0-4B81-931D-351344B13954}" presName="centerTile" presStyleLbl="fgShp" presStyleIdx="0" presStyleCnt="1">
        <dgm:presLayoutVars>
          <dgm:chMax val="0"/>
          <dgm:chPref val="0"/>
        </dgm:presLayoutVars>
      </dgm:prSet>
      <dgm:spPr/>
      <dgm:t>
        <a:bodyPr/>
        <a:lstStyle/>
        <a:p>
          <a:endParaRPr lang="ru-RU"/>
        </a:p>
      </dgm:t>
    </dgm:pt>
  </dgm:ptLst>
  <dgm:cxnLst>
    <dgm:cxn modelId="{36073CB5-09FF-4AEF-BB5B-383348CF4576}" type="presOf" srcId="{E5860174-F1C2-4E1E-929C-64403F2AB9DC}" destId="{E23702E3-50D7-4DCD-8287-1D712013FB9D}" srcOrd="1" destOrd="0" presId="urn:microsoft.com/office/officeart/2005/8/layout/matrix1"/>
    <dgm:cxn modelId="{E147E4D3-14B7-40C0-A0CA-A45D1C9C1090}" srcId="{DF6D07D5-B3DF-48AD-B895-F971098499D2}" destId="{0E0E336D-4B8A-4287-85D7-60A28B66C884}" srcOrd="2" destOrd="0" parTransId="{AD0FF3A6-4F7D-43E6-B41C-1FC93AD5EC5D}" sibTransId="{ABD1DE04-3425-40CB-A359-C695E7FF4AF7}"/>
    <dgm:cxn modelId="{D99D760E-E93F-4556-8C11-644028EEAD50}" srcId="{5CBC0BB6-0ED0-4B81-931D-351344B13954}" destId="{DF6D07D5-B3DF-48AD-B895-F971098499D2}" srcOrd="0" destOrd="0" parTransId="{3E4B2523-5BC0-43F6-80D0-8EE71B419B39}" sibTransId="{046D1BDD-42E4-461C-BA27-60460172324E}"/>
    <dgm:cxn modelId="{B6DE2C39-A542-4C54-8995-AC0BB2ED1034}" srcId="{5CBC0BB6-0ED0-4B81-931D-351344B13954}" destId="{0965E88B-4893-4888-B42A-6B600DD9C74B}" srcOrd="1" destOrd="0" parTransId="{99A69B25-2246-447D-A009-16598DEF6CF8}" sibTransId="{D0289BC7-D919-46F1-B1C3-4E1A8A839210}"/>
    <dgm:cxn modelId="{393B560C-835C-4BB9-931C-61A1CD5D2B5F}" type="presOf" srcId="{72B3D33D-B51F-4D2F-ACDE-F232E3372C78}" destId="{9D99A4E2-94B0-4DDB-AC73-630975BCCECF}" srcOrd="0" destOrd="0" presId="urn:microsoft.com/office/officeart/2005/8/layout/matrix1"/>
    <dgm:cxn modelId="{78B4CBB5-1DBD-4DCC-ADFF-4D339C577723}" srcId="{DF6D07D5-B3DF-48AD-B895-F971098499D2}" destId="{72B3D33D-B51F-4D2F-ACDE-F232E3372C78}" srcOrd="0" destOrd="0" parTransId="{0345E61D-B7ED-451E-B2FF-9C42CD939DCC}" sibTransId="{0BAF793B-EA38-461D-9C57-D95E09197CCB}"/>
    <dgm:cxn modelId="{993E396F-98B5-4033-9E87-944D8E93A41C}" srcId="{DF6D07D5-B3DF-48AD-B895-F971098499D2}" destId="{E5860174-F1C2-4E1E-929C-64403F2AB9DC}" srcOrd="1" destOrd="0" parTransId="{58417543-E71A-4B6B-A4F8-9160538B99A6}" sibTransId="{19C5E4EF-D503-499C-80E9-9B02874F3453}"/>
    <dgm:cxn modelId="{688FCCCE-D419-46CE-A7BD-3BC8239A7594}" srcId="{DF6D07D5-B3DF-48AD-B895-F971098499D2}" destId="{09CEF02F-05E7-43B0-A22C-DED766709F3F}" srcOrd="4" destOrd="0" parTransId="{4C8DE4DF-6A31-45A1-AF54-C3697C9E5AAC}" sibTransId="{845EA767-4DD5-4A4C-B71B-A8A70DC2414C}"/>
    <dgm:cxn modelId="{E8D23A9B-32EF-410C-ABB9-294B0C5D5DDE}" srcId="{DF6D07D5-B3DF-48AD-B895-F971098499D2}" destId="{856C93AB-97C5-4A25-8A4F-B194E36D25CD}" srcOrd="3" destOrd="0" parTransId="{B22C4529-8F19-407D-94C3-F9ED147CA43E}" sibTransId="{E4269E1E-B040-4B8F-9C66-703E43799C4A}"/>
    <dgm:cxn modelId="{0C73381D-BE26-4D3C-A863-56AE97536C08}" type="presOf" srcId="{E5860174-F1C2-4E1E-929C-64403F2AB9DC}" destId="{126B6F55-4BDD-4EA8-9721-800E813CBB3A}" srcOrd="0" destOrd="0" presId="urn:microsoft.com/office/officeart/2005/8/layout/matrix1"/>
    <dgm:cxn modelId="{0E3D19C7-3D01-468D-B1D8-67BE6A09F869}" type="presOf" srcId="{72B3D33D-B51F-4D2F-ACDE-F232E3372C78}" destId="{B40279DE-28F9-4BE7-A2C7-A98736054B38}" srcOrd="1" destOrd="0" presId="urn:microsoft.com/office/officeart/2005/8/layout/matrix1"/>
    <dgm:cxn modelId="{110F0268-00A7-4468-956F-1A3E14E6F67A}" type="presOf" srcId="{0E0E336D-4B8A-4287-85D7-60A28B66C884}" destId="{7D3ADDD4-D17E-43FB-8652-B21916FF64B4}" srcOrd="1" destOrd="0" presId="urn:microsoft.com/office/officeart/2005/8/layout/matrix1"/>
    <dgm:cxn modelId="{276979F7-1DAB-4710-A71A-5785BDE24024}" type="presOf" srcId="{856C93AB-97C5-4A25-8A4F-B194E36D25CD}" destId="{E084667A-0967-4504-998B-83DAF7803997}" srcOrd="0" destOrd="0" presId="urn:microsoft.com/office/officeart/2005/8/layout/matrix1"/>
    <dgm:cxn modelId="{80ABA539-130E-4772-8DD3-11AC2F86EA57}" type="presOf" srcId="{0E0E336D-4B8A-4287-85D7-60A28B66C884}" destId="{8EB92BD1-1138-4092-9A19-F1F9B2D5CCD0}" srcOrd="0" destOrd="0" presId="urn:microsoft.com/office/officeart/2005/8/layout/matrix1"/>
    <dgm:cxn modelId="{C7E97A4C-1661-4B93-BDC2-AFBF209A3778}" type="presOf" srcId="{DF6D07D5-B3DF-48AD-B895-F971098499D2}" destId="{D074BBDB-57D6-4845-B19E-733C0AED9885}" srcOrd="0" destOrd="0" presId="urn:microsoft.com/office/officeart/2005/8/layout/matrix1"/>
    <dgm:cxn modelId="{44A28398-17D4-4D75-BB74-8D415D622359}" type="presOf" srcId="{5CBC0BB6-0ED0-4B81-931D-351344B13954}" destId="{4DE68E03-AF6E-48D7-9A1B-110EBC2D784C}" srcOrd="0" destOrd="0" presId="urn:microsoft.com/office/officeart/2005/8/layout/matrix1"/>
    <dgm:cxn modelId="{D237281F-2610-4A13-893A-50C5414AF7CF}" type="presOf" srcId="{856C93AB-97C5-4A25-8A4F-B194E36D25CD}" destId="{DF1E4152-A0AF-43DC-B680-09DE4015A8CE}" srcOrd="1" destOrd="0" presId="urn:microsoft.com/office/officeart/2005/8/layout/matrix1"/>
    <dgm:cxn modelId="{1660E9F2-F398-4E92-9BCA-781BA33D778C}" type="presParOf" srcId="{4DE68E03-AF6E-48D7-9A1B-110EBC2D784C}" destId="{B0C5863E-40C1-40F6-BE1F-159120EFF0C5}" srcOrd="0" destOrd="0" presId="urn:microsoft.com/office/officeart/2005/8/layout/matrix1"/>
    <dgm:cxn modelId="{CE6D8029-BEFF-4A7D-AF96-DE072C963C88}" type="presParOf" srcId="{B0C5863E-40C1-40F6-BE1F-159120EFF0C5}" destId="{9D99A4E2-94B0-4DDB-AC73-630975BCCECF}" srcOrd="0" destOrd="0" presId="urn:microsoft.com/office/officeart/2005/8/layout/matrix1"/>
    <dgm:cxn modelId="{7DF6519C-5140-415E-B832-BD387A21E3E1}" type="presParOf" srcId="{B0C5863E-40C1-40F6-BE1F-159120EFF0C5}" destId="{B40279DE-28F9-4BE7-A2C7-A98736054B38}" srcOrd="1" destOrd="0" presId="urn:microsoft.com/office/officeart/2005/8/layout/matrix1"/>
    <dgm:cxn modelId="{2014742D-64F1-405F-88A4-DE949EC313C9}" type="presParOf" srcId="{B0C5863E-40C1-40F6-BE1F-159120EFF0C5}" destId="{126B6F55-4BDD-4EA8-9721-800E813CBB3A}" srcOrd="2" destOrd="0" presId="urn:microsoft.com/office/officeart/2005/8/layout/matrix1"/>
    <dgm:cxn modelId="{98717C0C-7533-4FA8-AF72-88628887F973}" type="presParOf" srcId="{B0C5863E-40C1-40F6-BE1F-159120EFF0C5}" destId="{E23702E3-50D7-4DCD-8287-1D712013FB9D}" srcOrd="3" destOrd="0" presId="urn:microsoft.com/office/officeart/2005/8/layout/matrix1"/>
    <dgm:cxn modelId="{C019C64C-1C93-4358-8CDB-BCF1BD781DB2}" type="presParOf" srcId="{B0C5863E-40C1-40F6-BE1F-159120EFF0C5}" destId="{8EB92BD1-1138-4092-9A19-F1F9B2D5CCD0}" srcOrd="4" destOrd="0" presId="urn:microsoft.com/office/officeart/2005/8/layout/matrix1"/>
    <dgm:cxn modelId="{449C316A-1DDA-43FA-9699-A473D12CDDB0}" type="presParOf" srcId="{B0C5863E-40C1-40F6-BE1F-159120EFF0C5}" destId="{7D3ADDD4-D17E-43FB-8652-B21916FF64B4}" srcOrd="5" destOrd="0" presId="urn:microsoft.com/office/officeart/2005/8/layout/matrix1"/>
    <dgm:cxn modelId="{BF4502F2-26BD-4112-BE9F-B95BF9541B04}" type="presParOf" srcId="{B0C5863E-40C1-40F6-BE1F-159120EFF0C5}" destId="{E084667A-0967-4504-998B-83DAF7803997}" srcOrd="6" destOrd="0" presId="urn:microsoft.com/office/officeart/2005/8/layout/matrix1"/>
    <dgm:cxn modelId="{4C96F16A-0C45-4029-813C-13C16CE1D5EA}" type="presParOf" srcId="{B0C5863E-40C1-40F6-BE1F-159120EFF0C5}" destId="{DF1E4152-A0AF-43DC-B680-09DE4015A8CE}" srcOrd="7" destOrd="0" presId="urn:microsoft.com/office/officeart/2005/8/layout/matrix1"/>
    <dgm:cxn modelId="{503BFC67-1BB0-4F12-AE61-D5F5007B37AA}" type="presParOf" srcId="{4DE68E03-AF6E-48D7-9A1B-110EBC2D784C}" destId="{D074BBDB-57D6-4845-B19E-733C0AED9885}"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A23C3F7-8461-464D-84F2-E5538317AD5E}" type="doc">
      <dgm:prSet loTypeId="urn:microsoft.com/office/officeart/2005/8/layout/chevron2" loCatId="list" qsTypeId="urn:microsoft.com/office/officeart/2005/8/quickstyle/simple1" qsCatId="simple" csTypeId="urn:microsoft.com/office/officeart/2005/8/colors/accent5_1" csCatId="accent5" phldr="1"/>
      <dgm:spPr/>
      <dgm:t>
        <a:bodyPr/>
        <a:lstStyle/>
        <a:p>
          <a:endParaRPr lang="ru-RU"/>
        </a:p>
      </dgm:t>
    </dgm:pt>
    <dgm:pt modelId="{6D1CF5C8-BCCE-4FC1-9D8C-9C2EC00A4DF4}">
      <dgm:prSet phldrT="[Текст]" phldr="1"/>
      <dgm:spPr/>
      <dgm:t>
        <a:bodyPr/>
        <a:lstStyle/>
        <a:p>
          <a:endParaRPr lang="ru-RU"/>
        </a:p>
      </dgm:t>
    </dgm:pt>
    <dgm:pt modelId="{BDA70221-6D9F-409A-B9DE-203D21558561}" type="parTrans" cxnId="{D31A7B78-3AAA-4429-84D5-9342264115E0}">
      <dgm:prSet/>
      <dgm:spPr/>
      <dgm:t>
        <a:bodyPr/>
        <a:lstStyle/>
        <a:p>
          <a:endParaRPr lang="ru-RU"/>
        </a:p>
      </dgm:t>
    </dgm:pt>
    <dgm:pt modelId="{C42F6F99-C992-47B3-B966-6DC156C7047F}" type="sibTrans" cxnId="{D31A7B78-3AAA-4429-84D5-9342264115E0}">
      <dgm:prSet/>
      <dgm:spPr/>
      <dgm:t>
        <a:bodyPr/>
        <a:lstStyle/>
        <a:p>
          <a:endParaRPr lang="ru-RU"/>
        </a:p>
      </dgm:t>
    </dgm:pt>
    <dgm:pt modelId="{39A3D9E9-4A49-40D0-BE79-6F81D930F89C}">
      <dgm:prSet phldrT="[Текст]"/>
      <dgm:spPr/>
      <dgm:t>
        <a:bodyPr/>
        <a:lstStyle/>
        <a:p>
          <a:r>
            <a:rPr lang="ru-RU" dirty="0" smtClean="0"/>
            <a:t>…гость повернул свое лицо в сторону бегущего сквозь облако ночного светила.</a:t>
          </a:r>
          <a:endParaRPr lang="ru-RU" dirty="0"/>
        </a:p>
      </dgm:t>
    </dgm:pt>
    <dgm:pt modelId="{7E8595DE-24C1-4040-ABC2-F64923CC4927}" type="parTrans" cxnId="{F50B25A1-6124-4022-AE80-F50B9CDE32EB}">
      <dgm:prSet/>
      <dgm:spPr/>
      <dgm:t>
        <a:bodyPr/>
        <a:lstStyle/>
        <a:p>
          <a:endParaRPr lang="ru-RU"/>
        </a:p>
      </dgm:t>
    </dgm:pt>
    <dgm:pt modelId="{29E71F0C-F3EE-4EB8-969E-37E9D07F6EEC}" type="sibTrans" cxnId="{F50B25A1-6124-4022-AE80-F50B9CDE32EB}">
      <dgm:prSet/>
      <dgm:spPr/>
      <dgm:t>
        <a:bodyPr/>
        <a:lstStyle/>
        <a:p>
          <a:endParaRPr lang="ru-RU"/>
        </a:p>
      </dgm:t>
    </dgm:pt>
    <dgm:pt modelId="{1D424CDB-1DC7-4E51-9D41-1F5F9BE144B1}">
      <dgm:prSet phldrT="[Текст]"/>
      <dgm:spPr/>
      <dgm:t>
        <a:bodyPr/>
        <a:lstStyle/>
        <a:p>
          <a:r>
            <a:rPr lang="ru-RU" dirty="0" smtClean="0"/>
            <a:t>И голова моя становилась легкой от утомления, и Пилат летел к концу.</a:t>
          </a:r>
          <a:endParaRPr lang="ru-RU" dirty="0"/>
        </a:p>
      </dgm:t>
    </dgm:pt>
    <dgm:pt modelId="{9B36CC29-2415-42F6-87BE-06968629BDB5}" type="parTrans" cxnId="{EAB984F3-F40E-481B-80AD-C78EC2B33DA1}">
      <dgm:prSet/>
      <dgm:spPr/>
      <dgm:t>
        <a:bodyPr/>
        <a:lstStyle/>
        <a:p>
          <a:endParaRPr lang="ru-RU"/>
        </a:p>
      </dgm:t>
    </dgm:pt>
    <dgm:pt modelId="{9A2963BD-F1BA-4B7F-9889-BAA9F0F83C96}" type="sibTrans" cxnId="{EAB984F3-F40E-481B-80AD-C78EC2B33DA1}">
      <dgm:prSet/>
      <dgm:spPr/>
      <dgm:t>
        <a:bodyPr/>
        <a:lstStyle/>
        <a:p>
          <a:endParaRPr lang="ru-RU"/>
        </a:p>
      </dgm:t>
    </dgm:pt>
    <dgm:pt modelId="{85C19FCD-E41E-464A-BCB9-8D46D604C342}">
      <dgm:prSet phldrT="[Текст]" phldr="1"/>
      <dgm:spPr/>
      <dgm:t>
        <a:bodyPr/>
        <a:lstStyle/>
        <a:p>
          <a:endParaRPr lang="ru-RU" dirty="0"/>
        </a:p>
      </dgm:t>
    </dgm:pt>
    <dgm:pt modelId="{9A4CB346-26D8-47AC-80AB-23C591180AA8}" type="parTrans" cxnId="{3FD607FE-2D2A-4690-893A-832D32C4A697}">
      <dgm:prSet/>
      <dgm:spPr/>
      <dgm:t>
        <a:bodyPr/>
        <a:lstStyle/>
        <a:p>
          <a:endParaRPr lang="ru-RU"/>
        </a:p>
      </dgm:t>
    </dgm:pt>
    <dgm:pt modelId="{003E66FA-EE64-4532-B51E-D37AEBD84C58}" type="sibTrans" cxnId="{3FD607FE-2D2A-4690-893A-832D32C4A697}">
      <dgm:prSet/>
      <dgm:spPr/>
      <dgm:t>
        <a:bodyPr/>
        <a:lstStyle/>
        <a:p>
          <a:endParaRPr lang="ru-RU"/>
        </a:p>
      </dgm:t>
    </dgm:pt>
    <dgm:pt modelId="{9E2B6286-EFFC-4D04-9A08-7658C7CD42CF}">
      <dgm:prSet phldrT="[Текст]" custT="1"/>
      <dgm:spPr/>
      <dgm:t>
        <a:bodyPr/>
        <a:lstStyle/>
        <a:p>
          <a:r>
            <a:rPr lang="ru-RU" sz="1400" dirty="0" smtClean="0"/>
            <a:t>Она несла в руках отвратительные, тревожные желтые цветы. </a:t>
          </a:r>
          <a:endParaRPr lang="ru-RU" sz="1400" dirty="0"/>
        </a:p>
      </dgm:t>
    </dgm:pt>
    <dgm:pt modelId="{30518757-E4F8-47F5-A3E5-8AF2B21BC52B}" type="parTrans" cxnId="{E602A9D7-BAAB-4BEC-8783-5E31B554B695}">
      <dgm:prSet/>
      <dgm:spPr/>
      <dgm:t>
        <a:bodyPr/>
        <a:lstStyle/>
        <a:p>
          <a:endParaRPr lang="ru-RU"/>
        </a:p>
      </dgm:t>
    </dgm:pt>
    <dgm:pt modelId="{EC1E65A2-6D46-45FD-9A7B-BCC5A7C790F8}" type="sibTrans" cxnId="{E602A9D7-BAAB-4BEC-8783-5E31B554B695}">
      <dgm:prSet/>
      <dgm:spPr/>
      <dgm:t>
        <a:bodyPr/>
        <a:lstStyle/>
        <a:p>
          <a:endParaRPr lang="ru-RU"/>
        </a:p>
      </dgm:t>
    </dgm:pt>
    <dgm:pt modelId="{229A3A6E-3D17-420F-A1BF-4F75A1929A5F}">
      <dgm:prSet phldrT="[Текст]" custT="1"/>
      <dgm:spPr/>
      <dgm:t>
        <a:bodyPr/>
        <a:lstStyle/>
        <a:p>
          <a:r>
            <a:rPr lang="ru-RU" sz="1400" dirty="0" smtClean="0"/>
            <a:t>И меня поразила не столько ее красота, сколько необыкновенное, небывалое, никем не виданное одиночество в глазах!</a:t>
          </a:r>
          <a:endParaRPr lang="ru-RU" sz="1400" dirty="0"/>
        </a:p>
      </dgm:t>
    </dgm:pt>
    <dgm:pt modelId="{08C5D9D4-1646-4307-96A9-48CE62920001}" type="parTrans" cxnId="{01B579DC-238C-4CDB-B535-A7D133F57ECF}">
      <dgm:prSet/>
      <dgm:spPr/>
      <dgm:t>
        <a:bodyPr/>
        <a:lstStyle/>
        <a:p>
          <a:endParaRPr lang="ru-RU"/>
        </a:p>
      </dgm:t>
    </dgm:pt>
    <dgm:pt modelId="{F2148566-6C9E-42E0-90C9-86E947D52A97}" type="sibTrans" cxnId="{01B579DC-238C-4CDB-B535-A7D133F57ECF}">
      <dgm:prSet/>
      <dgm:spPr/>
      <dgm:t>
        <a:bodyPr/>
        <a:lstStyle/>
        <a:p>
          <a:endParaRPr lang="ru-RU"/>
        </a:p>
      </dgm:t>
    </dgm:pt>
    <dgm:pt modelId="{13D7791C-CAA8-41C8-B87A-AE24103DAC4B}">
      <dgm:prSet phldrT="[Текст]" phldr="1"/>
      <dgm:spPr/>
      <dgm:t>
        <a:bodyPr/>
        <a:lstStyle/>
        <a:p>
          <a:endParaRPr lang="ru-RU"/>
        </a:p>
      </dgm:t>
    </dgm:pt>
    <dgm:pt modelId="{7718B71B-6045-4CF1-B92E-39E9B06034DB}" type="parTrans" cxnId="{8659807C-E912-4279-8B6F-0D6F0603CCE5}">
      <dgm:prSet/>
      <dgm:spPr/>
      <dgm:t>
        <a:bodyPr/>
        <a:lstStyle/>
        <a:p>
          <a:endParaRPr lang="ru-RU"/>
        </a:p>
      </dgm:t>
    </dgm:pt>
    <dgm:pt modelId="{6FF32575-2B32-43E9-9CA1-01643A4AF622}" type="sibTrans" cxnId="{8659807C-E912-4279-8B6F-0D6F0603CCE5}">
      <dgm:prSet/>
      <dgm:spPr/>
      <dgm:t>
        <a:bodyPr/>
        <a:lstStyle/>
        <a:p>
          <a:endParaRPr lang="ru-RU"/>
        </a:p>
      </dgm:t>
    </dgm:pt>
    <dgm:pt modelId="{4C4FE9D2-0E8A-40BA-A055-F31CEE09A0EE}">
      <dgm:prSet phldrT="[Текст]"/>
      <dgm:spPr/>
      <dgm:t>
        <a:bodyPr/>
        <a:lstStyle/>
        <a:p>
          <a:r>
            <a:rPr lang="ru-RU" dirty="0" smtClean="0"/>
            <a:t>И не было, вообразите, в переулке ни души. </a:t>
          </a:r>
          <a:endParaRPr lang="ru-RU" dirty="0"/>
        </a:p>
      </dgm:t>
    </dgm:pt>
    <dgm:pt modelId="{6A014897-7C30-4C29-AF8E-7B762581099A}" type="parTrans" cxnId="{6EC1E6CA-005A-4B65-86EE-2E747F174DDD}">
      <dgm:prSet/>
      <dgm:spPr/>
      <dgm:t>
        <a:bodyPr/>
        <a:lstStyle/>
        <a:p>
          <a:endParaRPr lang="ru-RU"/>
        </a:p>
      </dgm:t>
    </dgm:pt>
    <dgm:pt modelId="{5DE8789D-85B7-4568-809B-78C9D5213689}" type="sibTrans" cxnId="{6EC1E6CA-005A-4B65-86EE-2E747F174DDD}">
      <dgm:prSet/>
      <dgm:spPr/>
      <dgm:t>
        <a:bodyPr/>
        <a:lstStyle/>
        <a:p>
          <a:endParaRPr lang="ru-RU"/>
        </a:p>
      </dgm:t>
    </dgm:pt>
    <dgm:pt modelId="{A969AB82-5E05-4EA2-93FA-C22F10907140}">
      <dgm:prSet phldrT="[Текст]"/>
      <dgm:spPr/>
      <dgm:t>
        <a:bodyPr/>
        <a:lstStyle/>
        <a:p>
          <a:r>
            <a:rPr lang="ru-RU" dirty="0" smtClean="0"/>
            <a:t>Любовь выскочила перед нами, как из-под земли выскакивает убийца в переулке, и поразила нас сразу обоих!</a:t>
          </a:r>
          <a:endParaRPr lang="ru-RU" dirty="0"/>
        </a:p>
      </dgm:t>
    </dgm:pt>
    <dgm:pt modelId="{F8982E2D-55B4-4D89-990B-DDEFC875033A}" type="parTrans" cxnId="{1EA28BEC-40F3-4AFE-9D63-5CB2DD4228E9}">
      <dgm:prSet/>
      <dgm:spPr/>
      <dgm:t>
        <a:bodyPr/>
        <a:lstStyle/>
        <a:p>
          <a:endParaRPr lang="ru-RU"/>
        </a:p>
      </dgm:t>
    </dgm:pt>
    <dgm:pt modelId="{5FCC3BAB-2FCD-4FE0-BFAE-909EB3149E08}" type="sibTrans" cxnId="{1EA28BEC-40F3-4AFE-9D63-5CB2DD4228E9}">
      <dgm:prSet/>
      <dgm:spPr/>
      <dgm:t>
        <a:bodyPr/>
        <a:lstStyle/>
        <a:p>
          <a:endParaRPr lang="ru-RU"/>
        </a:p>
      </dgm:t>
    </dgm:pt>
    <dgm:pt modelId="{7C94F62E-1BA4-4F8D-ABEF-60B8BEC5FA89}">
      <dgm:prSet/>
      <dgm:spPr/>
      <dgm:t>
        <a:bodyPr/>
        <a:lstStyle/>
        <a:p>
          <a:endParaRPr lang="ru-RU" sz="1200" dirty="0"/>
        </a:p>
      </dgm:t>
    </dgm:pt>
    <dgm:pt modelId="{8A110311-5D49-4F66-BCFA-5C2CB02087EA}" type="parTrans" cxnId="{6F558973-E157-4B52-86C5-DB331667213C}">
      <dgm:prSet/>
      <dgm:spPr/>
      <dgm:t>
        <a:bodyPr/>
        <a:lstStyle/>
        <a:p>
          <a:endParaRPr lang="ru-RU"/>
        </a:p>
      </dgm:t>
    </dgm:pt>
    <dgm:pt modelId="{4E753CE3-2D92-4212-896D-5EA2B1E2DA85}" type="sibTrans" cxnId="{6F558973-E157-4B52-86C5-DB331667213C}">
      <dgm:prSet/>
      <dgm:spPr/>
      <dgm:t>
        <a:bodyPr/>
        <a:lstStyle/>
        <a:p>
          <a:endParaRPr lang="ru-RU"/>
        </a:p>
      </dgm:t>
    </dgm:pt>
    <dgm:pt modelId="{1FC843C0-C490-4F6C-8486-7D4D81BB6FDC}">
      <dgm:prSet/>
      <dgm:spPr/>
      <dgm:t>
        <a:bodyPr/>
        <a:lstStyle/>
        <a:p>
          <a:endParaRPr lang="ru-RU" sz="1200" dirty="0"/>
        </a:p>
      </dgm:t>
    </dgm:pt>
    <dgm:pt modelId="{B5D36884-C519-4DA1-A03F-EE4CAF2B07E3}" type="parTrans" cxnId="{6C2CCE99-63C5-48E3-8860-FD7EBF28C7C4}">
      <dgm:prSet/>
      <dgm:spPr/>
      <dgm:t>
        <a:bodyPr/>
        <a:lstStyle/>
        <a:p>
          <a:endParaRPr lang="ru-RU"/>
        </a:p>
      </dgm:t>
    </dgm:pt>
    <dgm:pt modelId="{BA838D92-BC4A-4813-9596-8526693B811D}" type="sibTrans" cxnId="{6C2CCE99-63C5-48E3-8860-FD7EBF28C7C4}">
      <dgm:prSet/>
      <dgm:spPr/>
      <dgm:t>
        <a:bodyPr/>
        <a:lstStyle/>
        <a:p>
          <a:endParaRPr lang="ru-RU"/>
        </a:p>
      </dgm:t>
    </dgm:pt>
    <dgm:pt modelId="{59867337-C4B7-4F72-949E-29CC680E2755}" type="pres">
      <dgm:prSet presAssocID="{6A23C3F7-8461-464D-84F2-E5538317AD5E}" presName="linearFlow" presStyleCnt="0">
        <dgm:presLayoutVars>
          <dgm:dir/>
          <dgm:animLvl val="lvl"/>
          <dgm:resizeHandles val="exact"/>
        </dgm:presLayoutVars>
      </dgm:prSet>
      <dgm:spPr/>
      <dgm:t>
        <a:bodyPr/>
        <a:lstStyle/>
        <a:p>
          <a:endParaRPr lang="ru-RU"/>
        </a:p>
      </dgm:t>
    </dgm:pt>
    <dgm:pt modelId="{0480BCBA-231E-44AE-9E25-D2D0FD4145AD}" type="pres">
      <dgm:prSet presAssocID="{6D1CF5C8-BCCE-4FC1-9D8C-9C2EC00A4DF4}" presName="composite" presStyleCnt="0"/>
      <dgm:spPr/>
    </dgm:pt>
    <dgm:pt modelId="{7076625B-3DC5-40A6-B9AE-FF5590D57F58}" type="pres">
      <dgm:prSet presAssocID="{6D1CF5C8-BCCE-4FC1-9D8C-9C2EC00A4DF4}" presName="parentText" presStyleLbl="alignNode1" presStyleIdx="0" presStyleCnt="3">
        <dgm:presLayoutVars>
          <dgm:chMax val="1"/>
          <dgm:bulletEnabled val="1"/>
        </dgm:presLayoutVars>
      </dgm:prSet>
      <dgm:spPr/>
      <dgm:t>
        <a:bodyPr/>
        <a:lstStyle/>
        <a:p>
          <a:endParaRPr lang="ru-RU"/>
        </a:p>
      </dgm:t>
    </dgm:pt>
    <dgm:pt modelId="{EB32A384-D00C-42FE-AEC5-755B826A639A}" type="pres">
      <dgm:prSet presAssocID="{6D1CF5C8-BCCE-4FC1-9D8C-9C2EC00A4DF4}" presName="descendantText" presStyleLbl="alignAcc1" presStyleIdx="0" presStyleCnt="3">
        <dgm:presLayoutVars>
          <dgm:bulletEnabled val="1"/>
        </dgm:presLayoutVars>
      </dgm:prSet>
      <dgm:spPr/>
      <dgm:t>
        <a:bodyPr/>
        <a:lstStyle/>
        <a:p>
          <a:endParaRPr lang="ru-RU"/>
        </a:p>
      </dgm:t>
    </dgm:pt>
    <dgm:pt modelId="{AEB7F9BA-F1BB-4644-BAE5-9DB8E1A8658C}" type="pres">
      <dgm:prSet presAssocID="{C42F6F99-C992-47B3-B966-6DC156C7047F}" presName="sp" presStyleCnt="0"/>
      <dgm:spPr/>
    </dgm:pt>
    <dgm:pt modelId="{A7478C8B-9EC0-41C0-A283-D8C17FAF9BCB}" type="pres">
      <dgm:prSet presAssocID="{85C19FCD-E41E-464A-BCB9-8D46D604C342}" presName="composite" presStyleCnt="0"/>
      <dgm:spPr/>
    </dgm:pt>
    <dgm:pt modelId="{04BB9945-3512-4590-BD39-5FEDCC130BB9}" type="pres">
      <dgm:prSet presAssocID="{85C19FCD-E41E-464A-BCB9-8D46D604C342}" presName="parentText" presStyleLbl="alignNode1" presStyleIdx="1" presStyleCnt="3">
        <dgm:presLayoutVars>
          <dgm:chMax val="1"/>
          <dgm:bulletEnabled val="1"/>
        </dgm:presLayoutVars>
      </dgm:prSet>
      <dgm:spPr/>
      <dgm:t>
        <a:bodyPr/>
        <a:lstStyle/>
        <a:p>
          <a:endParaRPr lang="ru-RU"/>
        </a:p>
      </dgm:t>
    </dgm:pt>
    <dgm:pt modelId="{CB33EB24-6B73-4421-90C4-123EF5F53721}" type="pres">
      <dgm:prSet presAssocID="{85C19FCD-E41E-464A-BCB9-8D46D604C342}" presName="descendantText" presStyleLbl="alignAcc1" presStyleIdx="1" presStyleCnt="3">
        <dgm:presLayoutVars>
          <dgm:bulletEnabled val="1"/>
        </dgm:presLayoutVars>
      </dgm:prSet>
      <dgm:spPr/>
      <dgm:t>
        <a:bodyPr/>
        <a:lstStyle/>
        <a:p>
          <a:endParaRPr lang="ru-RU"/>
        </a:p>
      </dgm:t>
    </dgm:pt>
    <dgm:pt modelId="{F3467198-05D0-4111-B5A8-5DFC451A1257}" type="pres">
      <dgm:prSet presAssocID="{003E66FA-EE64-4532-B51E-D37AEBD84C58}" presName="sp" presStyleCnt="0"/>
      <dgm:spPr/>
    </dgm:pt>
    <dgm:pt modelId="{BFCFE6F6-C6E9-4447-9F1E-9E5F6A5E3390}" type="pres">
      <dgm:prSet presAssocID="{13D7791C-CAA8-41C8-B87A-AE24103DAC4B}" presName="composite" presStyleCnt="0"/>
      <dgm:spPr/>
    </dgm:pt>
    <dgm:pt modelId="{DFC2BBE2-9CE5-479A-AB9A-EE430B799403}" type="pres">
      <dgm:prSet presAssocID="{13D7791C-CAA8-41C8-B87A-AE24103DAC4B}" presName="parentText" presStyleLbl="alignNode1" presStyleIdx="2" presStyleCnt="3">
        <dgm:presLayoutVars>
          <dgm:chMax val="1"/>
          <dgm:bulletEnabled val="1"/>
        </dgm:presLayoutVars>
      </dgm:prSet>
      <dgm:spPr/>
      <dgm:t>
        <a:bodyPr/>
        <a:lstStyle/>
        <a:p>
          <a:endParaRPr lang="ru-RU"/>
        </a:p>
      </dgm:t>
    </dgm:pt>
    <dgm:pt modelId="{5FFE3D96-555C-45D8-91F1-E771C92D2A51}" type="pres">
      <dgm:prSet presAssocID="{13D7791C-CAA8-41C8-B87A-AE24103DAC4B}" presName="descendantText" presStyleLbl="alignAcc1" presStyleIdx="2" presStyleCnt="3">
        <dgm:presLayoutVars>
          <dgm:bulletEnabled val="1"/>
        </dgm:presLayoutVars>
      </dgm:prSet>
      <dgm:spPr/>
      <dgm:t>
        <a:bodyPr/>
        <a:lstStyle/>
        <a:p>
          <a:endParaRPr lang="ru-RU"/>
        </a:p>
      </dgm:t>
    </dgm:pt>
  </dgm:ptLst>
  <dgm:cxnLst>
    <dgm:cxn modelId="{DF650462-7226-455E-B041-E0F9356545D8}" type="presOf" srcId="{6A23C3F7-8461-464D-84F2-E5538317AD5E}" destId="{59867337-C4B7-4F72-949E-29CC680E2755}" srcOrd="0" destOrd="0" presId="urn:microsoft.com/office/officeart/2005/8/layout/chevron2"/>
    <dgm:cxn modelId="{EEAD0034-73BB-48F2-8184-E7548DC54FE1}" type="presOf" srcId="{6D1CF5C8-BCCE-4FC1-9D8C-9C2EC00A4DF4}" destId="{7076625B-3DC5-40A6-B9AE-FF5590D57F58}" srcOrd="0" destOrd="0" presId="urn:microsoft.com/office/officeart/2005/8/layout/chevron2"/>
    <dgm:cxn modelId="{156169A6-B2A1-43DD-B9CE-3CE9B9354AF5}" type="presOf" srcId="{9E2B6286-EFFC-4D04-9A08-7658C7CD42CF}" destId="{CB33EB24-6B73-4421-90C4-123EF5F53721}" srcOrd="0" destOrd="0" presId="urn:microsoft.com/office/officeart/2005/8/layout/chevron2"/>
    <dgm:cxn modelId="{37ED2B38-801A-4EA1-9822-2814E361230E}" type="presOf" srcId="{229A3A6E-3D17-420F-A1BF-4F75A1929A5F}" destId="{CB33EB24-6B73-4421-90C4-123EF5F53721}" srcOrd="0" destOrd="1" presId="urn:microsoft.com/office/officeart/2005/8/layout/chevron2"/>
    <dgm:cxn modelId="{01B579DC-238C-4CDB-B535-A7D133F57ECF}" srcId="{85C19FCD-E41E-464A-BCB9-8D46D604C342}" destId="{229A3A6E-3D17-420F-A1BF-4F75A1929A5F}" srcOrd="1" destOrd="0" parTransId="{08C5D9D4-1646-4307-96A9-48CE62920001}" sibTransId="{F2148566-6C9E-42E0-90C9-86E947D52A97}"/>
    <dgm:cxn modelId="{EAB984F3-F40E-481B-80AD-C78EC2B33DA1}" srcId="{6D1CF5C8-BCCE-4FC1-9D8C-9C2EC00A4DF4}" destId="{1D424CDB-1DC7-4E51-9D41-1F5F9BE144B1}" srcOrd="1" destOrd="0" parTransId="{9B36CC29-2415-42F6-87BE-06968629BDB5}" sibTransId="{9A2963BD-F1BA-4B7F-9889-BAA9F0F83C96}"/>
    <dgm:cxn modelId="{D31A7B78-3AAA-4429-84D5-9342264115E0}" srcId="{6A23C3F7-8461-464D-84F2-E5538317AD5E}" destId="{6D1CF5C8-BCCE-4FC1-9D8C-9C2EC00A4DF4}" srcOrd="0" destOrd="0" parTransId="{BDA70221-6D9F-409A-B9DE-203D21558561}" sibTransId="{C42F6F99-C992-47B3-B966-6DC156C7047F}"/>
    <dgm:cxn modelId="{8659807C-E912-4279-8B6F-0D6F0603CCE5}" srcId="{6A23C3F7-8461-464D-84F2-E5538317AD5E}" destId="{13D7791C-CAA8-41C8-B87A-AE24103DAC4B}" srcOrd="2" destOrd="0" parTransId="{7718B71B-6045-4CF1-B92E-39E9B06034DB}" sibTransId="{6FF32575-2B32-43E9-9CA1-01643A4AF622}"/>
    <dgm:cxn modelId="{552E075E-DABB-4AA7-9EBC-39A814796DAC}" type="presOf" srcId="{1D424CDB-1DC7-4E51-9D41-1F5F9BE144B1}" destId="{EB32A384-D00C-42FE-AEC5-755B826A639A}" srcOrd="0" destOrd="1" presId="urn:microsoft.com/office/officeart/2005/8/layout/chevron2"/>
    <dgm:cxn modelId="{D5D0DAA3-9F40-45D7-925A-ACEE30498B7C}" type="presOf" srcId="{13D7791C-CAA8-41C8-B87A-AE24103DAC4B}" destId="{DFC2BBE2-9CE5-479A-AB9A-EE430B799403}" srcOrd="0" destOrd="0" presId="urn:microsoft.com/office/officeart/2005/8/layout/chevron2"/>
    <dgm:cxn modelId="{F50B25A1-6124-4022-AE80-F50B9CDE32EB}" srcId="{6D1CF5C8-BCCE-4FC1-9D8C-9C2EC00A4DF4}" destId="{39A3D9E9-4A49-40D0-BE79-6F81D930F89C}" srcOrd="0" destOrd="0" parTransId="{7E8595DE-24C1-4040-ABC2-F64923CC4927}" sibTransId="{29E71F0C-F3EE-4EB8-969E-37E9D07F6EEC}"/>
    <dgm:cxn modelId="{1A15FD31-10BD-4594-9C8A-25801ABC9FF1}" type="presOf" srcId="{4C4FE9D2-0E8A-40BA-A055-F31CEE09A0EE}" destId="{5FFE3D96-555C-45D8-91F1-E771C92D2A51}" srcOrd="0" destOrd="0" presId="urn:microsoft.com/office/officeart/2005/8/layout/chevron2"/>
    <dgm:cxn modelId="{6EC1E6CA-005A-4B65-86EE-2E747F174DDD}" srcId="{13D7791C-CAA8-41C8-B87A-AE24103DAC4B}" destId="{4C4FE9D2-0E8A-40BA-A055-F31CEE09A0EE}" srcOrd="0" destOrd="0" parTransId="{6A014897-7C30-4C29-AF8E-7B762581099A}" sibTransId="{5DE8789D-85B7-4568-809B-78C9D5213689}"/>
    <dgm:cxn modelId="{1EA28BEC-40F3-4AFE-9D63-5CB2DD4228E9}" srcId="{13D7791C-CAA8-41C8-B87A-AE24103DAC4B}" destId="{A969AB82-5E05-4EA2-93FA-C22F10907140}" srcOrd="1" destOrd="0" parTransId="{F8982E2D-55B4-4D89-990B-DDEFC875033A}" sibTransId="{5FCC3BAB-2FCD-4FE0-BFAE-909EB3149E08}"/>
    <dgm:cxn modelId="{9F85EDA2-85C9-4E0E-B28B-9A853A8CA956}" type="presOf" srcId="{39A3D9E9-4A49-40D0-BE79-6F81D930F89C}" destId="{EB32A384-D00C-42FE-AEC5-755B826A639A}" srcOrd="0" destOrd="0" presId="urn:microsoft.com/office/officeart/2005/8/layout/chevron2"/>
    <dgm:cxn modelId="{E602A9D7-BAAB-4BEC-8783-5E31B554B695}" srcId="{85C19FCD-E41E-464A-BCB9-8D46D604C342}" destId="{9E2B6286-EFFC-4D04-9A08-7658C7CD42CF}" srcOrd="0" destOrd="0" parTransId="{30518757-E4F8-47F5-A3E5-8AF2B21BC52B}" sibTransId="{EC1E65A2-6D46-45FD-9A7B-BCC5A7C790F8}"/>
    <dgm:cxn modelId="{6F558973-E157-4B52-86C5-DB331667213C}" srcId="{85C19FCD-E41E-464A-BCB9-8D46D604C342}" destId="{7C94F62E-1BA4-4F8D-ABEF-60B8BEC5FA89}" srcOrd="2" destOrd="0" parTransId="{8A110311-5D49-4F66-BCFA-5C2CB02087EA}" sibTransId="{4E753CE3-2D92-4212-896D-5EA2B1E2DA85}"/>
    <dgm:cxn modelId="{A7688104-B1FF-488D-8BF5-3C0AC381B62A}" type="presOf" srcId="{A969AB82-5E05-4EA2-93FA-C22F10907140}" destId="{5FFE3D96-555C-45D8-91F1-E771C92D2A51}" srcOrd="0" destOrd="1" presId="urn:microsoft.com/office/officeart/2005/8/layout/chevron2"/>
    <dgm:cxn modelId="{3FD607FE-2D2A-4690-893A-832D32C4A697}" srcId="{6A23C3F7-8461-464D-84F2-E5538317AD5E}" destId="{85C19FCD-E41E-464A-BCB9-8D46D604C342}" srcOrd="1" destOrd="0" parTransId="{9A4CB346-26D8-47AC-80AB-23C591180AA8}" sibTransId="{003E66FA-EE64-4532-B51E-D37AEBD84C58}"/>
    <dgm:cxn modelId="{89678223-FEC1-419A-A2B0-FC9CDCC5F6BE}" type="presOf" srcId="{85C19FCD-E41E-464A-BCB9-8D46D604C342}" destId="{04BB9945-3512-4590-BD39-5FEDCC130BB9}" srcOrd="0" destOrd="0" presId="urn:microsoft.com/office/officeart/2005/8/layout/chevron2"/>
    <dgm:cxn modelId="{D9877281-7525-440B-9C37-9631BC91CEBE}" type="presOf" srcId="{1FC843C0-C490-4F6C-8486-7D4D81BB6FDC}" destId="{CB33EB24-6B73-4421-90C4-123EF5F53721}" srcOrd="0" destOrd="3" presId="urn:microsoft.com/office/officeart/2005/8/layout/chevron2"/>
    <dgm:cxn modelId="{63B84A47-AAD4-4400-A487-4F9156C350EC}" type="presOf" srcId="{7C94F62E-1BA4-4F8D-ABEF-60B8BEC5FA89}" destId="{CB33EB24-6B73-4421-90C4-123EF5F53721}" srcOrd="0" destOrd="2" presId="urn:microsoft.com/office/officeart/2005/8/layout/chevron2"/>
    <dgm:cxn modelId="{6C2CCE99-63C5-48E3-8860-FD7EBF28C7C4}" srcId="{85C19FCD-E41E-464A-BCB9-8D46D604C342}" destId="{1FC843C0-C490-4F6C-8486-7D4D81BB6FDC}" srcOrd="3" destOrd="0" parTransId="{B5D36884-C519-4DA1-A03F-EE4CAF2B07E3}" sibTransId="{BA838D92-BC4A-4813-9596-8526693B811D}"/>
    <dgm:cxn modelId="{64912768-065E-4B8A-83EA-A0AA8FA342E7}" type="presParOf" srcId="{59867337-C4B7-4F72-949E-29CC680E2755}" destId="{0480BCBA-231E-44AE-9E25-D2D0FD4145AD}" srcOrd="0" destOrd="0" presId="urn:microsoft.com/office/officeart/2005/8/layout/chevron2"/>
    <dgm:cxn modelId="{DEDF37E8-DE39-4F25-965B-EEDFFDCB4F0D}" type="presParOf" srcId="{0480BCBA-231E-44AE-9E25-D2D0FD4145AD}" destId="{7076625B-3DC5-40A6-B9AE-FF5590D57F58}" srcOrd="0" destOrd="0" presId="urn:microsoft.com/office/officeart/2005/8/layout/chevron2"/>
    <dgm:cxn modelId="{37F1F5F3-ADE9-4F30-A7B5-611A16D0AFC2}" type="presParOf" srcId="{0480BCBA-231E-44AE-9E25-D2D0FD4145AD}" destId="{EB32A384-D00C-42FE-AEC5-755B826A639A}" srcOrd="1" destOrd="0" presId="urn:microsoft.com/office/officeart/2005/8/layout/chevron2"/>
    <dgm:cxn modelId="{32B29F41-8DC1-4922-839C-53A618F00D49}" type="presParOf" srcId="{59867337-C4B7-4F72-949E-29CC680E2755}" destId="{AEB7F9BA-F1BB-4644-BAE5-9DB8E1A8658C}" srcOrd="1" destOrd="0" presId="urn:microsoft.com/office/officeart/2005/8/layout/chevron2"/>
    <dgm:cxn modelId="{25F918E5-5108-456C-AE23-766946C4A4EB}" type="presParOf" srcId="{59867337-C4B7-4F72-949E-29CC680E2755}" destId="{A7478C8B-9EC0-41C0-A283-D8C17FAF9BCB}" srcOrd="2" destOrd="0" presId="urn:microsoft.com/office/officeart/2005/8/layout/chevron2"/>
    <dgm:cxn modelId="{1D0DCF31-0999-44F5-85D5-80D99C67CB5C}" type="presParOf" srcId="{A7478C8B-9EC0-41C0-A283-D8C17FAF9BCB}" destId="{04BB9945-3512-4590-BD39-5FEDCC130BB9}" srcOrd="0" destOrd="0" presId="urn:microsoft.com/office/officeart/2005/8/layout/chevron2"/>
    <dgm:cxn modelId="{5994E9D4-BAA0-471D-8AD5-46F2D20130B1}" type="presParOf" srcId="{A7478C8B-9EC0-41C0-A283-D8C17FAF9BCB}" destId="{CB33EB24-6B73-4421-90C4-123EF5F53721}" srcOrd="1" destOrd="0" presId="urn:microsoft.com/office/officeart/2005/8/layout/chevron2"/>
    <dgm:cxn modelId="{5745D98D-6D2B-412F-9482-7A378C0C603A}" type="presParOf" srcId="{59867337-C4B7-4F72-949E-29CC680E2755}" destId="{F3467198-05D0-4111-B5A8-5DFC451A1257}" srcOrd="3" destOrd="0" presId="urn:microsoft.com/office/officeart/2005/8/layout/chevron2"/>
    <dgm:cxn modelId="{554490D5-7527-48CA-9218-519F2EDE155A}" type="presParOf" srcId="{59867337-C4B7-4F72-949E-29CC680E2755}" destId="{BFCFE6F6-C6E9-4447-9F1E-9E5F6A5E3390}" srcOrd="4" destOrd="0" presId="urn:microsoft.com/office/officeart/2005/8/layout/chevron2"/>
    <dgm:cxn modelId="{BF713B81-9000-4131-A412-9633CEBDCEF5}" type="presParOf" srcId="{BFCFE6F6-C6E9-4447-9F1E-9E5F6A5E3390}" destId="{DFC2BBE2-9CE5-479A-AB9A-EE430B799403}" srcOrd="0" destOrd="0" presId="urn:microsoft.com/office/officeart/2005/8/layout/chevron2"/>
    <dgm:cxn modelId="{8768574B-E4BC-42FD-84B3-BEF7A59D3CA0}" type="presParOf" srcId="{BFCFE6F6-C6E9-4447-9F1E-9E5F6A5E3390}" destId="{5FFE3D96-555C-45D8-91F1-E771C92D2A51}"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DF28215-F4D1-46A2-9D8E-518802B25FD4}" type="doc">
      <dgm:prSet loTypeId="urn:microsoft.com/office/officeart/2005/8/layout/chevron2" loCatId="list" qsTypeId="urn:microsoft.com/office/officeart/2005/8/quickstyle/simple1" qsCatId="simple" csTypeId="urn:microsoft.com/office/officeart/2005/8/colors/accent3_5" csCatId="accent3" phldr="1"/>
      <dgm:spPr/>
      <dgm:t>
        <a:bodyPr/>
        <a:lstStyle/>
        <a:p>
          <a:endParaRPr lang="ru-RU"/>
        </a:p>
      </dgm:t>
    </dgm:pt>
    <dgm:pt modelId="{431FF7B4-47A1-4064-A8E1-52B51A5BD7D0}">
      <dgm:prSet phldrT="[Текст]" phldr="1"/>
      <dgm:spPr/>
      <dgm:t>
        <a:bodyPr/>
        <a:lstStyle/>
        <a:p>
          <a:endParaRPr lang="ru-RU"/>
        </a:p>
      </dgm:t>
    </dgm:pt>
    <dgm:pt modelId="{5D666539-62EC-4CBA-B5FE-BA8AB25BBA7B}" type="parTrans" cxnId="{F3F5B25B-AF69-4EB9-B593-810F13567A4F}">
      <dgm:prSet/>
      <dgm:spPr/>
      <dgm:t>
        <a:bodyPr/>
        <a:lstStyle/>
        <a:p>
          <a:endParaRPr lang="ru-RU"/>
        </a:p>
      </dgm:t>
    </dgm:pt>
    <dgm:pt modelId="{BFBA66D2-4F59-4E3D-AE7A-FA75DD44C3C4}" type="sibTrans" cxnId="{F3F5B25B-AF69-4EB9-B593-810F13567A4F}">
      <dgm:prSet/>
      <dgm:spPr/>
      <dgm:t>
        <a:bodyPr/>
        <a:lstStyle/>
        <a:p>
          <a:endParaRPr lang="ru-RU"/>
        </a:p>
      </dgm:t>
    </dgm:pt>
    <dgm:pt modelId="{D292BEFF-0E64-4209-B25B-6D5E177B0975}">
      <dgm:prSet phldrT="[Текст]"/>
      <dgm:spPr/>
      <dgm:t>
        <a:bodyPr/>
        <a:lstStyle/>
        <a:p>
          <a:r>
            <a:rPr lang="ru-RU" dirty="0" smtClean="0"/>
            <a:t>Иван представлял себе ясно уже и две комнаты в подвале особнячка. Красную потертую мебель. Бюро, на нем часы,  </a:t>
          </a:r>
          <a:endParaRPr lang="ru-RU" dirty="0"/>
        </a:p>
      </dgm:t>
    </dgm:pt>
    <dgm:pt modelId="{6F8F43D3-47CD-47E3-99DA-2EF7C46E6A58}" type="parTrans" cxnId="{5B4C7282-C5A3-4D7A-AE27-81060E13E3BD}">
      <dgm:prSet/>
      <dgm:spPr/>
      <dgm:t>
        <a:bodyPr/>
        <a:lstStyle/>
        <a:p>
          <a:endParaRPr lang="ru-RU"/>
        </a:p>
      </dgm:t>
    </dgm:pt>
    <dgm:pt modelId="{523A24C4-D16E-4EF0-ABF7-343D148D563F}" type="sibTrans" cxnId="{5B4C7282-C5A3-4D7A-AE27-81060E13E3BD}">
      <dgm:prSet/>
      <dgm:spPr/>
      <dgm:t>
        <a:bodyPr/>
        <a:lstStyle/>
        <a:p>
          <a:endParaRPr lang="ru-RU"/>
        </a:p>
      </dgm:t>
    </dgm:pt>
    <dgm:pt modelId="{62DB6746-0394-498B-A469-E6EFA89BF180}">
      <dgm:prSet phldrT="[Текст]"/>
      <dgm:spPr/>
      <dgm:t>
        <a:bodyPr/>
        <a:lstStyle/>
        <a:p>
          <a:r>
            <a:rPr lang="ru-RU" dirty="0" smtClean="0"/>
            <a:t>В глазах его плавал и метался страх и ярость. </a:t>
          </a:r>
          <a:endParaRPr lang="ru-RU" dirty="0"/>
        </a:p>
      </dgm:t>
    </dgm:pt>
    <dgm:pt modelId="{10780879-DB01-45CF-913B-D4B64BEC0290}" type="parTrans" cxnId="{8A60B770-78B8-4C09-989F-EDCA957AC117}">
      <dgm:prSet/>
      <dgm:spPr/>
      <dgm:t>
        <a:bodyPr/>
        <a:lstStyle/>
        <a:p>
          <a:endParaRPr lang="ru-RU"/>
        </a:p>
      </dgm:t>
    </dgm:pt>
    <dgm:pt modelId="{D774205E-FA08-408B-B340-6891BCDC3E3E}" type="sibTrans" cxnId="{8A60B770-78B8-4C09-989F-EDCA957AC117}">
      <dgm:prSet/>
      <dgm:spPr/>
      <dgm:t>
        <a:bodyPr/>
        <a:lstStyle/>
        <a:p>
          <a:endParaRPr lang="ru-RU"/>
        </a:p>
      </dgm:t>
    </dgm:pt>
    <dgm:pt modelId="{0191D3A3-207F-46BB-8EF1-5AF6F468B359}">
      <dgm:prSet phldrT="[Текст]" phldr="1"/>
      <dgm:spPr/>
      <dgm:t>
        <a:bodyPr/>
        <a:lstStyle/>
        <a:p>
          <a:endParaRPr lang="ru-RU" dirty="0"/>
        </a:p>
      </dgm:t>
    </dgm:pt>
    <dgm:pt modelId="{16764B49-3FDB-447C-921A-D8D86BF059D1}" type="parTrans" cxnId="{62E3DFAA-3C40-42E2-9BBC-F95413E1D59B}">
      <dgm:prSet/>
      <dgm:spPr/>
      <dgm:t>
        <a:bodyPr/>
        <a:lstStyle/>
        <a:p>
          <a:endParaRPr lang="ru-RU"/>
        </a:p>
      </dgm:t>
    </dgm:pt>
    <dgm:pt modelId="{59EEDE80-38BD-4ED1-9C1F-9BEBDFD3CB89}" type="sibTrans" cxnId="{62E3DFAA-3C40-42E2-9BBC-F95413E1D59B}">
      <dgm:prSet/>
      <dgm:spPr/>
      <dgm:t>
        <a:bodyPr/>
        <a:lstStyle/>
        <a:p>
          <a:endParaRPr lang="ru-RU"/>
        </a:p>
      </dgm:t>
    </dgm:pt>
    <dgm:pt modelId="{2A23D69D-0D43-4EEC-B53C-33C8587EEE30}">
      <dgm:prSet phldrT="[Текст]"/>
      <dgm:spPr/>
      <dgm:t>
        <a:bodyPr/>
        <a:lstStyle/>
        <a:p>
          <a:r>
            <a:rPr lang="ru-RU" dirty="0" smtClean="0"/>
            <a:t>Я пришел через две недели и был принят какой-то девицей со скошенными к носу от постоянного вранья глазами.</a:t>
          </a:r>
          <a:endParaRPr lang="ru-RU" dirty="0"/>
        </a:p>
      </dgm:t>
    </dgm:pt>
    <dgm:pt modelId="{3178DA41-24B7-4E3B-9A01-26EFC4D47A37}" type="parTrans" cxnId="{A531893F-6D62-4CB8-8578-D32933612D1F}">
      <dgm:prSet/>
      <dgm:spPr/>
      <dgm:t>
        <a:bodyPr/>
        <a:lstStyle/>
        <a:p>
          <a:endParaRPr lang="ru-RU"/>
        </a:p>
      </dgm:t>
    </dgm:pt>
    <dgm:pt modelId="{5D1472F5-6A74-40C7-9FE4-AFB6E65D9073}" type="sibTrans" cxnId="{A531893F-6D62-4CB8-8578-D32933612D1F}">
      <dgm:prSet/>
      <dgm:spPr/>
      <dgm:t>
        <a:bodyPr/>
        <a:lstStyle/>
        <a:p>
          <a:endParaRPr lang="ru-RU"/>
        </a:p>
      </dgm:t>
    </dgm:pt>
    <dgm:pt modelId="{0E0787F9-7A1C-49BE-BA05-E70A6F9803E7}">
      <dgm:prSet phldrT="[Текст]"/>
      <dgm:spPr/>
      <dgm:t>
        <a:bodyPr/>
        <a:lstStyle/>
        <a:p>
          <a:r>
            <a:rPr lang="ru-RU" dirty="0" smtClean="0"/>
            <a:t>Я лег заболевающим, а проснулся больным. </a:t>
          </a:r>
          <a:endParaRPr lang="ru-RU" dirty="0"/>
        </a:p>
      </dgm:t>
    </dgm:pt>
    <dgm:pt modelId="{965342D3-7EE3-4A05-80DA-8E44EFACEC73}" type="parTrans" cxnId="{24F77EEC-B213-466E-B791-A5A65A2F4510}">
      <dgm:prSet/>
      <dgm:spPr/>
      <dgm:t>
        <a:bodyPr/>
        <a:lstStyle/>
        <a:p>
          <a:endParaRPr lang="ru-RU"/>
        </a:p>
      </dgm:t>
    </dgm:pt>
    <dgm:pt modelId="{98744DDE-E4D3-43DF-9DE2-DCA95A136626}" type="sibTrans" cxnId="{24F77EEC-B213-466E-B791-A5A65A2F4510}">
      <dgm:prSet/>
      <dgm:spPr/>
      <dgm:t>
        <a:bodyPr/>
        <a:lstStyle/>
        <a:p>
          <a:endParaRPr lang="ru-RU"/>
        </a:p>
      </dgm:t>
    </dgm:pt>
    <dgm:pt modelId="{ED7E5C02-D787-4749-A546-A562AE55E5A6}">
      <dgm:prSet phldrT="[Текст]" phldr="1"/>
      <dgm:spPr/>
      <dgm:t>
        <a:bodyPr/>
        <a:lstStyle/>
        <a:p>
          <a:endParaRPr lang="ru-RU" dirty="0"/>
        </a:p>
      </dgm:t>
    </dgm:pt>
    <dgm:pt modelId="{A4B844F1-813C-4AD3-B99B-B1D6BA1ED91E}" type="parTrans" cxnId="{23ABFF92-AC68-4F30-97A7-CF9C45D3E9FA}">
      <dgm:prSet/>
      <dgm:spPr/>
      <dgm:t>
        <a:bodyPr/>
        <a:lstStyle/>
        <a:p>
          <a:endParaRPr lang="ru-RU"/>
        </a:p>
      </dgm:t>
    </dgm:pt>
    <dgm:pt modelId="{0705A1A7-96F1-4156-B823-5D953C4BE2CB}" type="sibTrans" cxnId="{23ABFF92-AC68-4F30-97A7-CF9C45D3E9FA}">
      <dgm:prSet/>
      <dgm:spPr/>
      <dgm:t>
        <a:bodyPr/>
        <a:lstStyle/>
        <a:p>
          <a:endParaRPr lang="ru-RU"/>
        </a:p>
      </dgm:t>
    </dgm:pt>
    <dgm:pt modelId="{4CB9A6FA-5686-4172-B72C-E90EEE8F629B}">
      <dgm:prSet phldrT="[Текст]"/>
      <dgm:spPr/>
      <dgm:t>
        <a:bodyPr/>
        <a:lstStyle/>
        <a:p>
          <a:r>
            <a:rPr lang="ru-RU" dirty="0" smtClean="0"/>
            <a:t>Мне вдруг показалось, что осенняя тьма выдавит стекла, вольется в комнату и я захлебнусь в ней, как в чернилах. </a:t>
          </a:r>
          <a:endParaRPr lang="ru-RU" dirty="0"/>
        </a:p>
      </dgm:t>
    </dgm:pt>
    <dgm:pt modelId="{11BEB535-529E-4E4C-875B-5B830DDA295F}" type="parTrans" cxnId="{C36FA52B-8223-456B-BC6E-AEFFF12A2B1E}">
      <dgm:prSet/>
      <dgm:spPr/>
      <dgm:t>
        <a:bodyPr/>
        <a:lstStyle/>
        <a:p>
          <a:endParaRPr lang="ru-RU"/>
        </a:p>
      </dgm:t>
    </dgm:pt>
    <dgm:pt modelId="{59B947B9-A4A0-4B6F-8D16-0682A66462FE}" type="sibTrans" cxnId="{C36FA52B-8223-456B-BC6E-AEFFF12A2B1E}">
      <dgm:prSet/>
      <dgm:spPr/>
      <dgm:t>
        <a:bodyPr/>
        <a:lstStyle/>
        <a:p>
          <a:endParaRPr lang="ru-RU"/>
        </a:p>
      </dgm:t>
    </dgm:pt>
    <dgm:pt modelId="{C02C4109-3CD3-497D-BEA3-21E54B7EA12B}">
      <dgm:prSet phldrT="[Текст]"/>
      <dgm:spPr/>
      <dgm:t>
        <a:bodyPr/>
        <a:lstStyle/>
        <a:p>
          <a:r>
            <a:rPr lang="ru-RU" dirty="0" smtClean="0"/>
            <a:t>В печке ревел огонь. В окнах хлестал дождь.</a:t>
          </a:r>
          <a:endParaRPr lang="ru-RU" dirty="0"/>
        </a:p>
      </dgm:t>
    </dgm:pt>
    <dgm:pt modelId="{025F1E25-F1B8-4A41-9CA0-ECE72972BDE1}" type="parTrans" cxnId="{55F7C281-D2CB-41BC-9740-4E78A9403021}">
      <dgm:prSet/>
      <dgm:spPr/>
      <dgm:t>
        <a:bodyPr/>
        <a:lstStyle/>
        <a:p>
          <a:endParaRPr lang="ru-RU"/>
        </a:p>
      </dgm:t>
    </dgm:pt>
    <dgm:pt modelId="{FD02B0CE-2029-4F88-A393-9CC4CBDD79DB}" type="sibTrans" cxnId="{55F7C281-D2CB-41BC-9740-4E78A9403021}">
      <dgm:prSet/>
      <dgm:spPr/>
      <dgm:t>
        <a:bodyPr/>
        <a:lstStyle/>
        <a:p>
          <a:endParaRPr lang="ru-RU"/>
        </a:p>
      </dgm:t>
    </dgm:pt>
    <dgm:pt modelId="{15AC30EB-A6A9-4575-B2B8-090663D426C6}" type="pres">
      <dgm:prSet presAssocID="{7DF28215-F4D1-46A2-9D8E-518802B25FD4}" presName="linearFlow" presStyleCnt="0">
        <dgm:presLayoutVars>
          <dgm:dir/>
          <dgm:animLvl val="lvl"/>
          <dgm:resizeHandles val="exact"/>
        </dgm:presLayoutVars>
      </dgm:prSet>
      <dgm:spPr/>
      <dgm:t>
        <a:bodyPr/>
        <a:lstStyle/>
        <a:p>
          <a:endParaRPr lang="ru-RU"/>
        </a:p>
      </dgm:t>
    </dgm:pt>
    <dgm:pt modelId="{6E6B6A86-ECC0-4899-BE4F-FB9C59C018E3}" type="pres">
      <dgm:prSet presAssocID="{431FF7B4-47A1-4064-A8E1-52B51A5BD7D0}" presName="composite" presStyleCnt="0"/>
      <dgm:spPr/>
    </dgm:pt>
    <dgm:pt modelId="{F1FAD700-A56B-451F-BBC1-A42028A31D87}" type="pres">
      <dgm:prSet presAssocID="{431FF7B4-47A1-4064-A8E1-52B51A5BD7D0}" presName="parentText" presStyleLbl="alignNode1" presStyleIdx="0" presStyleCnt="3">
        <dgm:presLayoutVars>
          <dgm:chMax val="1"/>
          <dgm:bulletEnabled val="1"/>
        </dgm:presLayoutVars>
      </dgm:prSet>
      <dgm:spPr/>
      <dgm:t>
        <a:bodyPr/>
        <a:lstStyle/>
        <a:p>
          <a:endParaRPr lang="ru-RU"/>
        </a:p>
      </dgm:t>
    </dgm:pt>
    <dgm:pt modelId="{A597547A-0DBC-4E8C-AA3D-642781CDA2E6}" type="pres">
      <dgm:prSet presAssocID="{431FF7B4-47A1-4064-A8E1-52B51A5BD7D0}" presName="descendantText" presStyleLbl="alignAcc1" presStyleIdx="0" presStyleCnt="3">
        <dgm:presLayoutVars>
          <dgm:bulletEnabled val="1"/>
        </dgm:presLayoutVars>
      </dgm:prSet>
      <dgm:spPr/>
      <dgm:t>
        <a:bodyPr/>
        <a:lstStyle/>
        <a:p>
          <a:endParaRPr lang="ru-RU"/>
        </a:p>
      </dgm:t>
    </dgm:pt>
    <dgm:pt modelId="{839AB7F2-B0CB-4FF0-AD6B-4D38FFC080C0}" type="pres">
      <dgm:prSet presAssocID="{BFBA66D2-4F59-4E3D-AE7A-FA75DD44C3C4}" presName="sp" presStyleCnt="0"/>
      <dgm:spPr/>
    </dgm:pt>
    <dgm:pt modelId="{CD6F2ABC-464E-4534-B38A-C0CE3E2DA73E}" type="pres">
      <dgm:prSet presAssocID="{0191D3A3-207F-46BB-8EF1-5AF6F468B359}" presName="composite" presStyleCnt="0"/>
      <dgm:spPr/>
    </dgm:pt>
    <dgm:pt modelId="{3563FAE9-0722-47E3-AEEF-884E36528EBD}" type="pres">
      <dgm:prSet presAssocID="{0191D3A3-207F-46BB-8EF1-5AF6F468B359}" presName="parentText" presStyleLbl="alignNode1" presStyleIdx="1" presStyleCnt="3">
        <dgm:presLayoutVars>
          <dgm:chMax val="1"/>
          <dgm:bulletEnabled val="1"/>
        </dgm:presLayoutVars>
      </dgm:prSet>
      <dgm:spPr/>
      <dgm:t>
        <a:bodyPr/>
        <a:lstStyle/>
        <a:p>
          <a:endParaRPr lang="ru-RU"/>
        </a:p>
      </dgm:t>
    </dgm:pt>
    <dgm:pt modelId="{61E20D39-2FE3-4ED7-835E-DA3CA96E4B8C}" type="pres">
      <dgm:prSet presAssocID="{0191D3A3-207F-46BB-8EF1-5AF6F468B359}" presName="descendantText" presStyleLbl="alignAcc1" presStyleIdx="1" presStyleCnt="3">
        <dgm:presLayoutVars>
          <dgm:bulletEnabled val="1"/>
        </dgm:presLayoutVars>
      </dgm:prSet>
      <dgm:spPr/>
      <dgm:t>
        <a:bodyPr/>
        <a:lstStyle/>
        <a:p>
          <a:endParaRPr lang="ru-RU"/>
        </a:p>
      </dgm:t>
    </dgm:pt>
    <dgm:pt modelId="{24B22ABD-A17B-4745-9584-D49B1193DE01}" type="pres">
      <dgm:prSet presAssocID="{59EEDE80-38BD-4ED1-9C1F-9BEBDFD3CB89}" presName="sp" presStyleCnt="0"/>
      <dgm:spPr/>
    </dgm:pt>
    <dgm:pt modelId="{1F937FD9-64A7-4ECF-8B50-7F4DA55104FD}" type="pres">
      <dgm:prSet presAssocID="{ED7E5C02-D787-4749-A546-A562AE55E5A6}" presName="composite" presStyleCnt="0"/>
      <dgm:spPr/>
    </dgm:pt>
    <dgm:pt modelId="{6DFD125A-CBAF-435C-8A55-6EC24405EF42}" type="pres">
      <dgm:prSet presAssocID="{ED7E5C02-D787-4749-A546-A562AE55E5A6}" presName="parentText" presStyleLbl="alignNode1" presStyleIdx="2" presStyleCnt="3">
        <dgm:presLayoutVars>
          <dgm:chMax val="1"/>
          <dgm:bulletEnabled val="1"/>
        </dgm:presLayoutVars>
      </dgm:prSet>
      <dgm:spPr/>
      <dgm:t>
        <a:bodyPr/>
        <a:lstStyle/>
        <a:p>
          <a:endParaRPr lang="ru-RU"/>
        </a:p>
      </dgm:t>
    </dgm:pt>
    <dgm:pt modelId="{41790A0C-410D-43BB-982C-FAFD329F2192}" type="pres">
      <dgm:prSet presAssocID="{ED7E5C02-D787-4749-A546-A562AE55E5A6}" presName="descendantText" presStyleLbl="alignAcc1" presStyleIdx="2" presStyleCnt="3">
        <dgm:presLayoutVars>
          <dgm:bulletEnabled val="1"/>
        </dgm:presLayoutVars>
      </dgm:prSet>
      <dgm:spPr/>
      <dgm:t>
        <a:bodyPr/>
        <a:lstStyle/>
        <a:p>
          <a:endParaRPr lang="ru-RU"/>
        </a:p>
      </dgm:t>
    </dgm:pt>
  </dgm:ptLst>
  <dgm:cxnLst>
    <dgm:cxn modelId="{BFB33A44-1C2D-4945-90E3-94AD0839A287}" type="presOf" srcId="{431FF7B4-47A1-4064-A8E1-52B51A5BD7D0}" destId="{F1FAD700-A56B-451F-BBC1-A42028A31D87}" srcOrd="0" destOrd="0" presId="urn:microsoft.com/office/officeart/2005/8/layout/chevron2"/>
    <dgm:cxn modelId="{7EAC5DD1-84E2-4B83-B404-212C8367C86C}" type="presOf" srcId="{7DF28215-F4D1-46A2-9D8E-518802B25FD4}" destId="{15AC30EB-A6A9-4575-B2B8-090663D426C6}" srcOrd="0" destOrd="0" presId="urn:microsoft.com/office/officeart/2005/8/layout/chevron2"/>
    <dgm:cxn modelId="{55F7C281-D2CB-41BC-9740-4E78A9403021}" srcId="{ED7E5C02-D787-4749-A546-A562AE55E5A6}" destId="{C02C4109-3CD3-497D-BEA3-21E54B7EA12B}" srcOrd="1" destOrd="0" parTransId="{025F1E25-F1B8-4A41-9CA0-ECE72972BDE1}" sibTransId="{FD02B0CE-2029-4F88-A393-9CC4CBDD79DB}"/>
    <dgm:cxn modelId="{06014817-7C64-45D1-A4D9-84C5223A6FB7}" type="presOf" srcId="{62DB6746-0394-498B-A469-E6EFA89BF180}" destId="{A597547A-0DBC-4E8C-AA3D-642781CDA2E6}" srcOrd="0" destOrd="1" presId="urn:microsoft.com/office/officeart/2005/8/layout/chevron2"/>
    <dgm:cxn modelId="{9182DA08-8483-4240-BAEC-6D8A01DB1010}" type="presOf" srcId="{4CB9A6FA-5686-4172-B72C-E90EEE8F629B}" destId="{41790A0C-410D-43BB-982C-FAFD329F2192}" srcOrd="0" destOrd="0" presId="urn:microsoft.com/office/officeart/2005/8/layout/chevron2"/>
    <dgm:cxn modelId="{A99FFD46-74B7-4EF1-AB83-F08BE42CF6CA}" type="presOf" srcId="{C02C4109-3CD3-497D-BEA3-21E54B7EA12B}" destId="{41790A0C-410D-43BB-982C-FAFD329F2192}" srcOrd="0" destOrd="1" presId="urn:microsoft.com/office/officeart/2005/8/layout/chevron2"/>
    <dgm:cxn modelId="{8A60B770-78B8-4C09-989F-EDCA957AC117}" srcId="{431FF7B4-47A1-4064-A8E1-52B51A5BD7D0}" destId="{62DB6746-0394-498B-A469-E6EFA89BF180}" srcOrd="1" destOrd="0" parTransId="{10780879-DB01-45CF-913B-D4B64BEC0290}" sibTransId="{D774205E-FA08-408B-B340-6891BCDC3E3E}"/>
    <dgm:cxn modelId="{C36FA52B-8223-456B-BC6E-AEFFF12A2B1E}" srcId="{ED7E5C02-D787-4749-A546-A562AE55E5A6}" destId="{4CB9A6FA-5686-4172-B72C-E90EEE8F629B}" srcOrd="0" destOrd="0" parTransId="{11BEB535-529E-4E4C-875B-5B830DDA295F}" sibTransId="{59B947B9-A4A0-4B6F-8D16-0682A66462FE}"/>
    <dgm:cxn modelId="{F3F5B25B-AF69-4EB9-B593-810F13567A4F}" srcId="{7DF28215-F4D1-46A2-9D8E-518802B25FD4}" destId="{431FF7B4-47A1-4064-A8E1-52B51A5BD7D0}" srcOrd="0" destOrd="0" parTransId="{5D666539-62EC-4CBA-B5FE-BA8AB25BBA7B}" sibTransId="{BFBA66D2-4F59-4E3D-AE7A-FA75DD44C3C4}"/>
    <dgm:cxn modelId="{62E3DFAA-3C40-42E2-9BBC-F95413E1D59B}" srcId="{7DF28215-F4D1-46A2-9D8E-518802B25FD4}" destId="{0191D3A3-207F-46BB-8EF1-5AF6F468B359}" srcOrd="1" destOrd="0" parTransId="{16764B49-3FDB-447C-921A-D8D86BF059D1}" sibTransId="{59EEDE80-38BD-4ED1-9C1F-9BEBDFD3CB89}"/>
    <dgm:cxn modelId="{2F6738E5-657F-413E-B78B-50CB986EFFB6}" type="presOf" srcId="{D292BEFF-0E64-4209-B25B-6D5E177B0975}" destId="{A597547A-0DBC-4E8C-AA3D-642781CDA2E6}" srcOrd="0" destOrd="0" presId="urn:microsoft.com/office/officeart/2005/8/layout/chevron2"/>
    <dgm:cxn modelId="{D9415902-5533-4635-9F8F-B271026942E3}" type="presOf" srcId="{2A23D69D-0D43-4EEC-B53C-33C8587EEE30}" destId="{61E20D39-2FE3-4ED7-835E-DA3CA96E4B8C}" srcOrd="0" destOrd="0" presId="urn:microsoft.com/office/officeart/2005/8/layout/chevron2"/>
    <dgm:cxn modelId="{58B32280-5BE8-4CFC-91E3-E2EA69C7DD72}" type="presOf" srcId="{0E0787F9-7A1C-49BE-BA05-E70A6F9803E7}" destId="{61E20D39-2FE3-4ED7-835E-DA3CA96E4B8C}" srcOrd="0" destOrd="1" presId="urn:microsoft.com/office/officeart/2005/8/layout/chevron2"/>
    <dgm:cxn modelId="{4ECB4418-8757-459E-9E6C-75D10BBF8421}" type="presOf" srcId="{ED7E5C02-D787-4749-A546-A562AE55E5A6}" destId="{6DFD125A-CBAF-435C-8A55-6EC24405EF42}" srcOrd="0" destOrd="0" presId="urn:microsoft.com/office/officeart/2005/8/layout/chevron2"/>
    <dgm:cxn modelId="{5B4C7282-C5A3-4D7A-AE27-81060E13E3BD}" srcId="{431FF7B4-47A1-4064-A8E1-52B51A5BD7D0}" destId="{D292BEFF-0E64-4209-B25B-6D5E177B0975}" srcOrd="0" destOrd="0" parTransId="{6F8F43D3-47CD-47E3-99DA-2EF7C46E6A58}" sibTransId="{523A24C4-D16E-4EF0-ABF7-343D148D563F}"/>
    <dgm:cxn modelId="{14CD31FA-9AFC-4755-8673-D7D9FB6E8C19}" type="presOf" srcId="{0191D3A3-207F-46BB-8EF1-5AF6F468B359}" destId="{3563FAE9-0722-47E3-AEEF-884E36528EBD}" srcOrd="0" destOrd="0" presId="urn:microsoft.com/office/officeart/2005/8/layout/chevron2"/>
    <dgm:cxn modelId="{24F77EEC-B213-466E-B791-A5A65A2F4510}" srcId="{0191D3A3-207F-46BB-8EF1-5AF6F468B359}" destId="{0E0787F9-7A1C-49BE-BA05-E70A6F9803E7}" srcOrd="1" destOrd="0" parTransId="{965342D3-7EE3-4A05-80DA-8E44EFACEC73}" sibTransId="{98744DDE-E4D3-43DF-9DE2-DCA95A136626}"/>
    <dgm:cxn modelId="{23ABFF92-AC68-4F30-97A7-CF9C45D3E9FA}" srcId="{7DF28215-F4D1-46A2-9D8E-518802B25FD4}" destId="{ED7E5C02-D787-4749-A546-A562AE55E5A6}" srcOrd="2" destOrd="0" parTransId="{A4B844F1-813C-4AD3-B99B-B1D6BA1ED91E}" sibTransId="{0705A1A7-96F1-4156-B823-5D953C4BE2CB}"/>
    <dgm:cxn modelId="{A531893F-6D62-4CB8-8578-D32933612D1F}" srcId="{0191D3A3-207F-46BB-8EF1-5AF6F468B359}" destId="{2A23D69D-0D43-4EEC-B53C-33C8587EEE30}" srcOrd="0" destOrd="0" parTransId="{3178DA41-24B7-4E3B-9A01-26EFC4D47A37}" sibTransId="{5D1472F5-6A74-40C7-9FE4-AFB6E65D9073}"/>
    <dgm:cxn modelId="{367B05B7-43FA-43B6-B292-CB31054C8FDE}" type="presParOf" srcId="{15AC30EB-A6A9-4575-B2B8-090663D426C6}" destId="{6E6B6A86-ECC0-4899-BE4F-FB9C59C018E3}" srcOrd="0" destOrd="0" presId="urn:microsoft.com/office/officeart/2005/8/layout/chevron2"/>
    <dgm:cxn modelId="{095A0314-63D6-4757-B2FB-A442FE06B871}" type="presParOf" srcId="{6E6B6A86-ECC0-4899-BE4F-FB9C59C018E3}" destId="{F1FAD700-A56B-451F-BBC1-A42028A31D87}" srcOrd="0" destOrd="0" presId="urn:microsoft.com/office/officeart/2005/8/layout/chevron2"/>
    <dgm:cxn modelId="{240D1D48-C45D-4475-9327-7CB086E9AA87}" type="presParOf" srcId="{6E6B6A86-ECC0-4899-BE4F-FB9C59C018E3}" destId="{A597547A-0DBC-4E8C-AA3D-642781CDA2E6}" srcOrd="1" destOrd="0" presId="urn:microsoft.com/office/officeart/2005/8/layout/chevron2"/>
    <dgm:cxn modelId="{D1AA837B-C350-4BA1-8187-23A359C3C5FC}" type="presParOf" srcId="{15AC30EB-A6A9-4575-B2B8-090663D426C6}" destId="{839AB7F2-B0CB-4FF0-AD6B-4D38FFC080C0}" srcOrd="1" destOrd="0" presId="urn:microsoft.com/office/officeart/2005/8/layout/chevron2"/>
    <dgm:cxn modelId="{A07E27B3-CF77-4257-AF8D-D0B847FA3AAC}" type="presParOf" srcId="{15AC30EB-A6A9-4575-B2B8-090663D426C6}" destId="{CD6F2ABC-464E-4534-B38A-C0CE3E2DA73E}" srcOrd="2" destOrd="0" presId="urn:microsoft.com/office/officeart/2005/8/layout/chevron2"/>
    <dgm:cxn modelId="{0220469F-6238-45D1-B3F1-86984DE0C8D6}" type="presParOf" srcId="{CD6F2ABC-464E-4534-B38A-C0CE3E2DA73E}" destId="{3563FAE9-0722-47E3-AEEF-884E36528EBD}" srcOrd="0" destOrd="0" presId="urn:microsoft.com/office/officeart/2005/8/layout/chevron2"/>
    <dgm:cxn modelId="{6EF589D4-C7EA-40D1-A286-74CED42975B6}" type="presParOf" srcId="{CD6F2ABC-464E-4534-B38A-C0CE3E2DA73E}" destId="{61E20D39-2FE3-4ED7-835E-DA3CA96E4B8C}" srcOrd="1" destOrd="0" presId="urn:microsoft.com/office/officeart/2005/8/layout/chevron2"/>
    <dgm:cxn modelId="{DE405435-4410-4D34-8477-D55E80DDE77F}" type="presParOf" srcId="{15AC30EB-A6A9-4575-B2B8-090663D426C6}" destId="{24B22ABD-A17B-4745-9584-D49B1193DE01}" srcOrd="3" destOrd="0" presId="urn:microsoft.com/office/officeart/2005/8/layout/chevron2"/>
    <dgm:cxn modelId="{950545AA-FB39-4E75-B4D8-E028071C96E3}" type="presParOf" srcId="{15AC30EB-A6A9-4575-B2B8-090663D426C6}" destId="{1F937FD9-64A7-4ECF-8B50-7F4DA55104FD}" srcOrd="4" destOrd="0" presId="urn:microsoft.com/office/officeart/2005/8/layout/chevron2"/>
    <dgm:cxn modelId="{161A513D-DEBC-43D1-8BE6-90FE69502022}" type="presParOf" srcId="{1F937FD9-64A7-4ECF-8B50-7F4DA55104FD}" destId="{6DFD125A-CBAF-435C-8A55-6EC24405EF42}" srcOrd="0" destOrd="0" presId="urn:microsoft.com/office/officeart/2005/8/layout/chevron2"/>
    <dgm:cxn modelId="{CA615760-405E-47D6-BBEC-9E722B4FFEE9}" type="presParOf" srcId="{1F937FD9-64A7-4ECF-8B50-7F4DA55104FD}" destId="{41790A0C-410D-43BB-982C-FAFD329F219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627B38-4C24-4055-84F4-6CAE53713DE6}">
      <dsp:nvSpPr>
        <dsp:cNvPr id="0" name=""/>
        <dsp:cNvSpPr/>
      </dsp:nvSpPr>
      <dsp:spPr>
        <a:xfrm>
          <a:off x="0" y="0"/>
          <a:ext cx="4572000" cy="4572000"/>
        </a:xfrm>
        <a:prstGeom prst="pie">
          <a:avLst>
            <a:gd name="adj1" fmla="val 5400000"/>
            <a:gd name="adj2" fmla="val 16200000"/>
          </a:avLst>
        </a:prstGeom>
        <a:solidFill>
          <a:schemeClr val="lt1">
            <a:hueOff val="0"/>
            <a:satOff val="0"/>
            <a:lumOff val="0"/>
            <a:alphaOff val="0"/>
          </a:schemeClr>
        </a:solidFill>
        <a:ln w="1905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452D9D-AEDD-475D-AAB0-CE201ED17924}">
      <dsp:nvSpPr>
        <dsp:cNvPr id="0" name=""/>
        <dsp:cNvSpPr/>
      </dsp:nvSpPr>
      <dsp:spPr>
        <a:xfrm>
          <a:off x="2286000" y="0"/>
          <a:ext cx="5486400" cy="4572000"/>
        </a:xfrm>
        <a:prstGeom prst="rect">
          <a:avLst/>
        </a:prstGeom>
        <a:solidFill>
          <a:schemeClr val="accent5">
            <a:alpha val="90000"/>
            <a:tint val="40000"/>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ru-RU" sz="1900" kern="1200" dirty="0" smtClean="0"/>
            <a:t>Лексико-морфологические</a:t>
          </a:r>
          <a:endParaRPr lang="ru-RU" sz="1900" kern="1200" dirty="0"/>
        </a:p>
      </dsp:txBody>
      <dsp:txXfrm>
        <a:off x="2286000" y="0"/>
        <a:ext cx="2743200" cy="1371602"/>
      </dsp:txXfrm>
    </dsp:sp>
    <dsp:sp modelId="{928B5D43-55BF-446F-8748-E8034701DB0B}">
      <dsp:nvSpPr>
        <dsp:cNvPr id="0" name=""/>
        <dsp:cNvSpPr/>
      </dsp:nvSpPr>
      <dsp:spPr>
        <a:xfrm>
          <a:off x="800101" y="1371602"/>
          <a:ext cx="2971797" cy="2971797"/>
        </a:xfrm>
        <a:prstGeom prst="pie">
          <a:avLst>
            <a:gd name="adj1" fmla="val 5400000"/>
            <a:gd name="adj2" fmla="val 16200000"/>
          </a:avLst>
        </a:prstGeom>
        <a:solidFill>
          <a:schemeClr val="lt1">
            <a:hueOff val="0"/>
            <a:satOff val="0"/>
            <a:lumOff val="0"/>
            <a:alphaOff val="0"/>
          </a:schemeClr>
        </a:solidFill>
        <a:ln w="1905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C99E58D-5F36-4044-ADCD-B5A5F647E971}">
      <dsp:nvSpPr>
        <dsp:cNvPr id="0" name=""/>
        <dsp:cNvSpPr/>
      </dsp:nvSpPr>
      <dsp:spPr>
        <a:xfrm>
          <a:off x="2286000" y="1371602"/>
          <a:ext cx="5486400" cy="2971797"/>
        </a:xfrm>
        <a:prstGeom prst="rect">
          <a:avLst/>
        </a:prstGeom>
        <a:solidFill>
          <a:schemeClr val="accent5">
            <a:alpha val="90000"/>
            <a:tint val="40000"/>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ru-RU" sz="1900" kern="1200" dirty="0" smtClean="0"/>
            <a:t>Образные (тропы)</a:t>
          </a:r>
          <a:endParaRPr lang="ru-RU" sz="1900" kern="1200" dirty="0"/>
        </a:p>
      </dsp:txBody>
      <dsp:txXfrm>
        <a:off x="2286000" y="1371602"/>
        <a:ext cx="2743200" cy="1371598"/>
      </dsp:txXfrm>
    </dsp:sp>
    <dsp:sp modelId="{57AD1A47-5168-40E3-B0F7-87B719B46A21}">
      <dsp:nvSpPr>
        <dsp:cNvPr id="0" name=""/>
        <dsp:cNvSpPr/>
      </dsp:nvSpPr>
      <dsp:spPr>
        <a:xfrm>
          <a:off x="1600200" y="2743201"/>
          <a:ext cx="1371598" cy="1371598"/>
        </a:xfrm>
        <a:prstGeom prst="pie">
          <a:avLst>
            <a:gd name="adj1" fmla="val 5400000"/>
            <a:gd name="adj2" fmla="val 16200000"/>
          </a:avLst>
        </a:prstGeom>
        <a:solidFill>
          <a:schemeClr val="lt1">
            <a:hueOff val="0"/>
            <a:satOff val="0"/>
            <a:lumOff val="0"/>
            <a:alphaOff val="0"/>
          </a:schemeClr>
        </a:solidFill>
        <a:ln w="1905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AFB7B7-43FE-4D22-B6EF-3E4BDD80C181}">
      <dsp:nvSpPr>
        <dsp:cNvPr id="0" name=""/>
        <dsp:cNvSpPr/>
      </dsp:nvSpPr>
      <dsp:spPr>
        <a:xfrm>
          <a:off x="2286000" y="2743201"/>
          <a:ext cx="5486400" cy="1371598"/>
        </a:xfrm>
        <a:prstGeom prst="rect">
          <a:avLst/>
        </a:prstGeom>
        <a:solidFill>
          <a:schemeClr val="accent5">
            <a:alpha val="90000"/>
            <a:tint val="40000"/>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ru-RU" sz="1900" kern="1200" dirty="0" smtClean="0"/>
            <a:t>Интонационно-синтаксические</a:t>
          </a:r>
        </a:p>
        <a:p>
          <a:pPr lvl="0" algn="ctr" defTabSz="844550">
            <a:lnSpc>
              <a:spcPct val="90000"/>
            </a:lnSpc>
            <a:spcBef>
              <a:spcPct val="0"/>
            </a:spcBef>
            <a:spcAft>
              <a:spcPct val="35000"/>
            </a:spcAft>
          </a:pPr>
          <a:r>
            <a:rPr lang="ru-RU" sz="1900" kern="1200" dirty="0" smtClean="0"/>
            <a:t>(стилистические фигуры)</a:t>
          </a:r>
          <a:endParaRPr lang="ru-RU" sz="1900" kern="1200" dirty="0"/>
        </a:p>
      </dsp:txBody>
      <dsp:txXfrm>
        <a:off x="2286000" y="2743201"/>
        <a:ext cx="2743200" cy="1371598"/>
      </dsp:txXfrm>
    </dsp:sp>
    <dsp:sp modelId="{F94433A5-B9B8-4589-81C6-66EADE6E8796}">
      <dsp:nvSpPr>
        <dsp:cNvPr id="0" name=""/>
        <dsp:cNvSpPr/>
      </dsp:nvSpPr>
      <dsp:spPr>
        <a:xfrm>
          <a:off x="5029199" y="0"/>
          <a:ext cx="2743200" cy="1371602"/>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ru-RU" sz="1400" kern="1200" dirty="0" smtClean="0"/>
            <a:t>Синонимы, антонимы, омонимы, фразеологизмы…</a:t>
          </a:r>
          <a:endParaRPr lang="ru-RU" sz="1400" kern="1200" dirty="0"/>
        </a:p>
        <a:p>
          <a:pPr marL="114300" lvl="1" indent="-114300" algn="l" defTabSz="622300">
            <a:lnSpc>
              <a:spcPct val="90000"/>
            </a:lnSpc>
            <a:spcBef>
              <a:spcPct val="0"/>
            </a:spcBef>
            <a:spcAft>
              <a:spcPct val="15000"/>
            </a:spcAft>
            <a:buChar char="••"/>
          </a:pPr>
          <a:r>
            <a:rPr lang="ru-RU" sz="1400" kern="1200" dirty="0" smtClean="0"/>
            <a:t>Устаревшие слова, неологизмы, диалектизмы, профессионализмы…</a:t>
          </a:r>
          <a:endParaRPr lang="ru-RU" sz="1400" kern="1200" dirty="0"/>
        </a:p>
      </dsp:txBody>
      <dsp:txXfrm>
        <a:off x="5029199" y="0"/>
        <a:ext cx="2743200" cy="1371602"/>
      </dsp:txXfrm>
    </dsp:sp>
    <dsp:sp modelId="{22CD07FE-62F6-42A0-BD0B-BA1F275A632A}">
      <dsp:nvSpPr>
        <dsp:cNvPr id="0" name=""/>
        <dsp:cNvSpPr/>
      </dsp:nvSpPr>
      <dsp:spPr>
        <a:xfrm>
          <a:off x="5029199" y="1371602"/>
          <a:ext cx="2743200" cy="137159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ru-RU" sz="1400" kern="1200" dirty="0" smtClean="0"/>
            <a:t>Эпитет, метафора, метонимия, сравнение, олицетворение… </a:t>
          </a:r>
          <a:endParaRPr lang="ru-RU" sz="1400" kern="1200" dirty="0"/>
        </a:p>
        <a:p>
          <a:pPr marL="114300" lvl="1" indent="-114300" algn="l" defTabSz="622300">
            <a:lnSpc>
              <a:spcPct val="90000"/>
            </a:lnSpc>
            <a:spcBef>
              <a:spcPct val="0"/>
            </a:spcBef>
            <a:spcAft>
              <a:spcPct val="15000"/>
            </a:spcAft>
            <a:buChar char="••"/>
          </a:pPr>
          <a:r>
            <a:rPr lang="ru-RU" sz="1400" kern="1200" dirty="0" smtClean="0"/>
            <a:t>Перифраз, гипербола, литота…</a:t>
          </a:r>
          <a:endParaRPr lang="ru-RU" sz="1400" kern="1200" dirty="0"/>
        </a:p>
      </dsp:txBody>
      <dsp:txXfrm>
        <a:off x="5029199" y="1371602"/>
        <a:ext cx="2743200" cy="1371598"/>
      </dsp:txXfrm>
    </dsp:sp>
    <dsp:sp modelId="{EE0AB5B1-2B6F-42BB-853D-C6A56F5F16F6}">
      <dsp:nvSpPr>
        <dsp:cNvPr id="0" name=""/>
        <dsp:cNvSpPr/>
      </dsp:nvSpPr>
      <dsp:spPr>
        <a:xfrm>
          <a:off x="5029199" y="2743201"/>
          <a:ext cx="2743200" cy="137159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ru-RU" sz="1400" kern="1200" dirty="0" smtClean="0"/>
            <a:t>Анафора, эпифора, параллелизм, градация…</a:t>
          </a:r>
          <a:endParaRPr lang="ru-RU" sz="1400" kern="1200" dirty="0"/>
        </a:p>
        <a:p>
          <a:pPr marL="114300" lvl="1" indent="-114300" algn="l" defTabSz="622300">
            <a:lnSpc>
              <a:spcPct val="90000"/>
            </a:lnSpc>
            <a:spcBef>
              <a:spcPct val="0"/>
            </a:spcBef>
            <a:spcAft>
              <a:spcPct val="15000"/>
            </a:spcAft>
            <a:buChar char="••"/>
          </a:pPr>
          <a:r>
            <a:rPr lang="ru-RU" sz="1400" kern="1200" dirty="0" smtClean="0"/>
            <a:t>Инверсия, эллипсис, антитеза, оксюморон, парцелляция…</a:t>
          </a:r>
          <a:endParaRPr lang="ru-RU" sz="1400" kern="1200" dirty="0"/>
        </a:p>
      </dsp:txBody>
      <dsp:txXfrm>
        <a:off x="5029199" y="2743201"/>
        <a:ext cx="2743200" cy="13715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8D4626-2703-4FE8-8085-75B6F50A2533}">
      <dsp:nvSpPr>
        <dsp:cNvPr id="0" name=""/>
        <dsp:cNvSpPr/>
      </dsp:nvSpPr>
      <dsp:spPr>
        <a:xfrm>
          <a:off x="0" y="707231"/>
          <a:ext cx="2428875" cy="1457324"/>
        </a:xfrm>
        <a:prstGeom prst="rect">
          <a:avLst/>
        </a:prstGeom>
        <a:solidFill>
          <a:schemeClr val="accent5">
            <a:alpha val="9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smtClean="0"/>
            <a:t>О боги, боги, за что вы наказываете меня?</a:t>
          </a:r>
          <a:endParaRPr lang="ru-RU" sz="1300" kern="1200" dirty="0"/>
        </a:p>
      </dsp:txBody>
      <dsp:txXfrm>
        <a:off x="0" y="707231"/>
        <a:ext cx="2428875" cy="1457324"/>
      </dsp:txXfrm>
    </dsp:sp>
    <dsp:sp modelId="{B9542DA6-92CE-48DF-B274-A253FABD7EE3}">
      <dsp:nvSpPr>
        <dsp:cNvPr id="0" name=""/>
        <dsp:cNvSpPr/>
      </dsp:nvSpPr>
      <dsp:spPr>
        <a:xfrm>
          <a:off x="2671762" y="707231"/>
          <a:ext cx="2428875" cy="1457324"/>
        </a:xfrm>
        <a:prstGeom prst="rect">
          <a:avLst/>
        </a:prstGeom>
        <a:solidFill>
          <a:schemeClr val="accent5">
            <a:alpha val="90000"/>
            <a:hueOff val="0"/>
            <a:satOff val="0"/>
            <a:lumOff val="0"/>
            <a:alphaOff val="-1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smtClean="0"/>
            <a:t>Это … опять она, непобедимая, ужасная, нестерпимая  болезнь </a:t>
          </a:r>
          <a:r>
            <a:rPr lang="ru-RU" sz="1300" kern="1200" dirty="0" err="1" smtClean="0"/>
            <a:t>гемикрания</a:t>
          </a:r>
          <a:r>
            <a:rPr lang="ru-RU" sz="1300" kern="1200" dirty="0" smtClean="0"/>
            <a:t>, при которой болит полголовы. От нее нет средств, нет никакого спасения. </a:t>
          </a:r>
          <a:endParaRPr lang="ru-RU" sz="1300" kern="1200" dirty="0"/>
        </a:p>
      </dsp:txBody>
      <dsp:txXfrm>
        <a:off x="2671762" y="707231"/>
        <a:ext cx="2428875" cy="1457324"/>
      </dsp:txXfrm>
    </dsp:sp>
    <dsp:sp modelId="{F4B1AE71-0A53-40C2-8D5C-EE8AFD32435A}">
      <dsp:nvSpPr>
        <dsp:cNvPr id="0" name=""/>
        <dsp:cNvSpPr/>
      </dsp:nvSpPr>
      <dsp:spPr>
        <a:xfrm>
          <a:off x="5343525" y="707231"/>
          <a:ext cx="2428875" cy="1457324"/>
        </a:xfrm>
        <a:prstGeom prst="rect">
          <a:avLst/>
        </a:prstGeom>
        <a:solidFill>
          <a:schemeClr val="accent5">
            <a:alpha val="90000"/>
            <a:hueOff val="0"/>
            <a:satOff val="0"/>
            <a:lumOff val="0"/>
            <a:alphaOff val="-2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smtClean="0"/>
            <a:t>Прокуратор был как каменный, потому что боялся качнуть пылающей адской болью головой.</a:t>
          </a:r>
        </a:p>
        <a:p>
          <a:pPr lvl="0" algn="ctr" defTabSz="577850">
            <a:lnSpc>
              <a:spcPct val="90000"/>
            </a:lnSpc>
            <a:spcBef>
              <a:spcPct val="0"/>
            </a:spcBef>
            <a:spcAft>
              <a:spcPct val="35000"/>
            </a:spcAft>
          </a:pPr>
          <a:endParaRPr lang="ru-RU" sz="1300" kern="1200" dirty="0"/>
        </a:p>
      </dsp:txBody>
      <dsp:txXfrm>
        <a:off x="5343525" y="707231"/>
        <a:ext cx="2428875" cy="1457324"/>
      </dsp:txXfrm>
    </dsp:sp>
    <dsp:sp modelId="{2DAD5C91-CA89-436E-A9A1-800B4F9848A2}">
      <dsp:nvSpPr>
        <dsp:cNvPr id="0" name=""/>
        <dsp:cNvSpPr/>
      </dsp:nvSpPr>
      <dsp:spPr>
        <a:xfrm>
          <a:off x="1335881" y="2407443"/>
          <a:ext cx="2428875" cy="1457324"/>
        </a:xfrm>
        <a:prstGeom prst="rect">
          <a:avLst/>
        </a:prstGeom>
        <a:solidFill>
          <a:schemeClr val="accent5">
            <a:alpha val="90000"/>
            <a:hueOff val="0"/>
            <a:satOff val="0"/>
            <a:lumOff val="0"/>
            <a:alphaOff val="-3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smtClean="0"/>
            <a:t>… да еще вода пела замысловатую приятную песню в фонтане.</a:t>
          </a:r>
          <a:endParaRPr lang="ru-RU" sz="1300" kern="1200" dirty="0"/>
        </a:p>
      </dsp:txBody>
      <dsp:txXfrm>
        <a:off x="1335881" y="2407443"/>
        <a:ext cx="2428875" cy="1457324"/>
      </dsp:txXfrm>
    </dsp:sp>
    <dsp:sp modelId="{B139C85B-09B6-40D5-AC15-F53ECD64A0E5}">
      <dsp:nvSpPr>
        <dsp:cNvPr id="0" name=""/>
        <dsp:cNvSpPr/>
      </dsp:nvSpPr>
      <dsp:spPr>
        <a:xfrm>
          <a:off x="4007643" y="2407443"/>
          <a:ext cx="2428875" cy="1457324"/>
        </a:xfrm>
        <a:prstGeom prst="rect">
          <a:avLst/>
        </a:prstGeom>
        <a:solidFill>
          <a:schemeClr val="accent5">
            <a:alpha val="90000"/>
            <a:hueOff val="0"/>
            <a:satOff val="0"/>
            <a:lumOff val="0"/>
            <a:alphaOff val="-4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smtClean="0"/>
            <a:t>Не знаю, кто подвесил твой язык, но подвешен он хорошо.</a:t>
          </a:r>
          <a:endParaRPr lang="ru-RU" sz="1300" kern="1200" dirty="0"/>
        </a:p>
      </dsp:txBody>
      <dsp:txXfrm>
        <a:off x="4007643" y="2407443"/>
        <a:ext cx="2428875" cy="14573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5F4CA8-00BF-4920-8C6F-4D36423A5D84}">
      <dsp:nvSpPr>
        <dsp:cNvPr id="0" name=""/>
        <dsp:cNvSpPr/>
      </dsp:nvSpPr>
      <dsp:spPr>
        <a:xfrm>
          <a:off x="0" y="707231"/>
          <a:ext cx="2428875" cy="1457324"/>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smtClean="0"/>
            <a:t>… связанный мгновенно рухнул наземь, как будто ему подрубили ноги, захлебнулся воздухом, краска сбежала с его лица и глаза обессмыслились.</a:t>
          </a:r>
          <a:endParaRPr lang="ru-RU" sz="1300" kern="1200" dirty="0"/>
        </a:p>
      </dsp:txBody>
      <dsp:txXfrm>
        <a:off x="0" y="707231"/>
        <a:ext cx="2428875" cy="1457324"/>
      </dsp:txXfrm>
    </dsp:sp>
    <dsp:sp modelId="{F25F4E77-CC78-4D09-A190-35A41DBA4350}">
      <dsp:nvSpPr>
        <dsp:cNvPr id="0" name=""/>
        <dsp:cNvSpPr/>
      </dsp:nvSpPr>
      <dsp:spPr>
        <a:xfrm>
          <a:off x="2671762" y="707231"/>
          <a:ext cx="2428875" cy="1457324"/>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smtClean="0"/>
            <a:t>Пропал отягощенный розами куст. Пропали кипарисы, окаймляющие верхнюю террасу. Пропало и гранатовое дерево, и белая статуя в зелени, да и сама зелень. </a:t>
          </a:r>
          <a:endParaRPr lang="ru-RU" sz="1300" kern="1200" dirty="0"/>
        </a:p>
      </dsp:txBody>
      <dsp:txXfrm>
        <a:off x="2671762" y="707231"/>
        <a:ext cx="2428875" cy="1457324"/>
      </dsp:txXfrm>
    </dsp:sp>
    <dsp:sp modelId="{5469C676-250F-4FFA-911C-C0D762C87F0B}">
      <dsp:nvSpPr>
        <dsp:cNvPr id="0" name=""/>
        <dsp:cNvSpPr/>
      </dsp:nvSpPr>
      <dsp:spPr>
        <a:xfrm>
          <a:off x="5343525" y="707231"/>
          <a:ext cx="2428875" cy="1457324"/>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smtClean="0"/>
            <a:t>Кто же может услышать нас сейчас здесь? Разве я похож на юного бродячего юродивого, которого сегодня казнят? Мальчик ли я, </a:t>
          </a:r>
          <a:r>
            <a:rPr lang="ru-RU" sz="1300" kern="1200" dirty="0" err="1" smtClean="0"/>
            <a:t>Каифа</a:t>
          </a:r>
          <a:r>
            <a:rPr lang="ru-RU" sz="1300" kern="1200" dirty="0" smtClean="0"/>
            <a:t>? </a:t>
          </a:r>
          <a:endParaRPr lang="ru-RU" sz="1300" kern="1200" dirty="0"/>
        </a:p>
      </dsp:txBody>
      <dsp:txXfrm>
        <a:off x="5343525" y="707231"/>
        <a:ext cx="2428875" cy="1457324"/>
      </dsp:txXfrm>
    </dsp:sp>
    <dsp:sp modelId="{6BE966E1-9A4A-49F9-9DB6-A90D6E04F508}">
      <dsp:nvSpPr>
        <dsp:cNvPr id="0" name=""/>
        <dsp:cNvSpPr/>
      </dsp:nvSpPr>
      <dsp:spPr>
        <a:xfrm>
          <a:off x="1425361" y="2436735"/>
          <a:ext cx="2428875" cy="1457324"/>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smtClean="0"/>
            <a:t>Прокуратор … поглядел на землю, потом, прищурившись, в небо, увидел, что раскаленный шар почти над самой его головою...</a:t>
          </a:r>
          <a:endParaRPr lang="ru-RU" sz="1300" kern="1200" dirty="0"/>
        </a:p>
      </dsp:txBody>
      <dsp:txXfrm>
        <a:off x="1425361" y="2436735"/>
        <a:ext cx="2428875" cy="1457324"/>
      </dsp:txXfrm>
    </dsp:sp>
    <dsp:sp modelId="{B5CADD0F-1819-4D7A-868B-481C73576C32}">
      <dsp:nvSpPr>
        <dsp:cNvPr id="0" name=""/>
        <dsp:cNvSpPr/>
      </dsp:nvSpPr>
      <dsp:spPr>
        <a:xfrm>
          <a:off x="4007643" y="2407443"/>
          <a:ext cx="2428875" cy="1457324"/>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smtClean="0"/>
            <a:t>…но зато впереди себя Пилат площади уже не увидел – ее съела толпа. </a:t>
          </a:r>
          <a:endParaRPr lang="ru-RU" sz="1300" kern="1200" dirty="0"/>
        </a:p>
      </dsp:txBody>
      <dsp:txXfrm>
        <a:off x="4007643" y="2407443"/>
        <a:ext cx="2428875" cy="14573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DFF38C-5FA8-4D4F-9E5C-CC5613423218}">
      <dsp:nvSpPr>
        <dsp:cNvPr id="0" name=""/>
        <dsp:cNvSpPr/>
      </dsp:nvSpPr>
      <dsp:spPr>
        <a:xfrm>
          <a:off x="0" y="707231"/>
          <a:ext cx="2428875" cy="1457324"/>
        </a:xfrm>
        <a:prstGeom prst="rect">
          <a:avLst/>
        </a:prstGeom>
        <a:solidFill>
          <a:schemeClr val="accent5">
            <a:alpha val="9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smtClean="0"/>
            <a:t>Тут в уши ему ударил несколько раз железный рубленый крик…</a:t>
          </a:r>
          <a:endParaRPr lang="ru-RU" sz="1300" kern="1200" dirty="0"/>
        </a:p>
      </dsp:txBody>
      <dsp:txXfrm>
        <a:off x="0" y="707231"/>
        <a:ext cx="2428875" cy="1457324"/>
      </dsp:txXfrm>
    </dsp:sp>
    <dsp:sp modelId="{3FCE4A64-DCE1-436E-A7A8-E94E5AC41942}">
      <dsp:nvSpPr>
        <dsp:cNvPr id="0" name=""/>
        <dsp:cNvSpPr/>
      </dsp:nvSpPr>
      <dsp:spPr>
        <a:xfrm>
          <a:off x="2671762" y="707231"/>
          <a:ext cx="2428875" cy="1457324"/>
        </a:xfrm>
        <a:prstGeom prst="rect">
          <a:avLst/>
        </a:prstGeom>
        <a:solidFill>
          <a:schemeClr val="accent5">
            <a:alpha val="90000"/>
            <a:hueOff val="0"/>
            <a:satOff val="0"/>
            <a:lumOff val="0"/>
            <a:alphaOff val="-1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smtClean="0"/>
            <a:t>Пилат выкрикивал слова и в то же время слушал, как на смену гулу идет великая тишина…</a:t>
          </a:r>
          <a:endParaRPr lang="ru-RU" sz="1300" kern="1200" dirty="0"/>
        </a:p>
      </dsp:txBody>
      <dsp:txXfrm>
        <a:off x="2671762" y="707231"/>
        <a:ext cx="2428875" cy="1457324"/>
      </dsp:txXfrm>
    </dsp:sp>
    <dsp:sp modelId="{04A1D787-4494-418F-9B3C-874C7CA8BF3D}">
      <dsp:nvSpPr>
        <dsp:cNvPr id="0" name=""/>
        <dsp:cNvSpPr/>
      </dsp:nvSpPr>
      <dsp:spPr>
        <a:xfrm>
          <a:off x="5343525" y="707231"/>
          <a:ext cx="2428875" cy="1457324"/>
        </a:xfrm>
        <a:prstGeom prst="rect">
          <a:avLst/>
        </a:prstGeom>
        <a:solidFill>
          <a:schemeClr val="accent5">
            <a:alpha val="90000"/>
            <a:hueOff val="0"/>
            <a:satOff val="0"/>
            <a:lumOff val="0"/>
            <a:alphaOff val="-2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smtClean="0"/>
            <a:t>Тут ему показалось, что солнце, зазвенев, лопнуло над ним и залило ему огнем уши.</a:t>
          </a:r>
          <a:endParaRPr lang="ru-RU" sz="1300" kern="1200" dirty="0"/>
        </a:p>
      </dsp:txBody>
      <dsp:txXfrm>
        <a:off x="5343525" y="707231"/>
        <a:ext cx="2428875" cy="1457324"/>
      </dsp:txXfrm>
    </dsp:sp>
    <dsp:sp modelId="{901030EC-B56B-4B50-84D6-34EDA258AA4A}">
      <dsp:nvSpPr>
        <dsp:cNvPr id="0" name=""/>
        <dsp:cNvSpPr/>
      </dsp:nvSpPr>
      <dsp:spPr>
        <a:xfrm>
          <a:off x="1335881" y="2407443"/>
          <a:ext cx="2428875" cy="1457324"/>
        </a:xfrm>
        <a:prstGeom prst="rect">
          <a:avLst/>
        </a:prstGeom>
        <a:solidFill>
          <a:schemeClr val="accent5">
            <a:alpha val="90000"/>
            <a:hueOff val="0"/>
            <a:satOff val="0"/>
            <a:lumOff val="0"/>
            <a:alphaOff val="-3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smtClean="0"/>
            <a:t>Ненавидимый им город умер, и только он один стоит, сжигаемый отвесными лучами, упершись лицом в небо. </a:t>
          </a:r>
          <a:endParaRPr lang="ru-RU" sz="1300" kern="1200" dirty="0"/>
        </a:p>
      </dsp:txBody>
      <dsp:txXfrm>
        <a:off x="1335881" y="2407443"/>
        <a:ext cx="2428875" cy="1457324"/>
      </dsp:txXfrm>
    </dsp:sp>
    <dsp:sp modelId="{9F041B64-92B8-47BB-A10C-3FF5CC1BC027}">
      <dsp:nvSpPr>
        <dsp:cNvPr id="0" name=""/>
        <dsp:cNvSpPr/>
      </dsp:nvSpPr>
      <dsp:spPr>
        <a:xfrm>
          <a:off x="4007643" y="2407443"/>
          <a:ext cx="2428875" cy="1457324"/>
        </a:xfrm>
        <a:prstGeom prst="rect">
          <a:avLst/>
        </a:prstGeom>
        <a:solidFill>
          <a:schemeClr val="accent5">
            <a:alpha val="90000"/>
            <a:hueOff val="0"/>
            <a:satOff val="0"/>
            <a:lumOff val="0"/>
            <a:alphaOff val="-4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smtClean="0"/>
            <a:t>Вбросив меч в ножны, командир ударил плетью лошадь по шее и поскакал в переулок... За ним по три в ряд полетели всадники в туче пыли… </a:t>
          </a:r>
          <a:endParaRPr lang="ru-RU" sz="1300" kern="1200" dirty="0"/>
        </a:p>
      </dsp:txBody>
      <dsp:txXfrm>
        <a:off x="4007643" y="2407443"/>
        <a:ext cx="2428875" cy="14573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647AA6-FA65-44ED-B682-C18F79D532D5}">
      <dsp:nvSpPr>
        <dsp:cNvPr id="0" name=""/>
        <dsp:cNvSpPr/>
      </dsp:nvSpPr>
      <dsp:spPr>
        <a:xfrm rot="16200000">
          <a:off x="800100" y="-800100"/>
          <a:ext cx="2286000" cy="3886200"/>
        </a:xfrm>
        <a:prstGeom prst="round1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ru-RU" sz="1700" kern="1200" dirty="0" smtClean="0"/>
            <a:t>Небо над Москвой как бы выцвело, и совершенно отчетливо была видна в высоте полная луна, но еще не золотая, а белая.</a:t>
          </a:r>
          <a:endParaRPr lang="ru-RU" sz="1700" kern="1200" dirty="0"/>
        </a:p>
      </dsp:txBody>
      <dsp:txXfrm rot="5400000">
        <a:off x="0" y="0"/>
        <a:ext cx="3886200" cy="1714500"/>
      </dsp:txXfrm>
    </dsp:sp>
    <dsp:sp modelId="{667A0C7B-9B76-4DFF-81E7-3E4FC77D600B}">
      <dsp:nvSpPr>
        <dsp:cNvPr id="0" name=""/>
        <dsp:cNvSpPr/>
      </dsp:nvSpPr>
      <dsp:spPr>
        <a:xfrm>
          <a:off x="3886200" y="0"/>
          <a:ext cx="3886200" cy="2286000"/>
        </a:xfrm>
        <a:prstGeom prst="round1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ru-RU" sz="1700" kern="1200" dirty="0" smtClean="0"/>
            <a:t>Дышать стало гораздо легче, и голоса под липами звучали мягче, по-вечернему.</a:t>
          </a:r>
        </a:p>
        <a:p>
          <a:pPr lvl="0" algn="ctr" defTabSz="755650">
            <a:lnSpc>
              <a:spcPct val="90000"/>
            </a:lnSpc>
            <a:spcBef>
              <a:spcPct val="0"/>
            </a:spcBef>
            <a:spcAft>
              <a:spcPct val="35000"/>
            </a:spcAft>
          </a:pPr>
          <a:endParaRPr lang="ru-RU" sz="1700" kern="1200" dirty="0"/>
        </a:p>
      </dsp:txBody>
      <dsp:txXfrm>
        <a:off x="3886200" y="0"/>
        <a:ext cx="3886200" cy="1714500"/>
      </dsp:txXfrm>
    </dsp:sp>
    <dsp:sp modelId="{914D076B-C528-488F-BE0A-68CC6E930E4C}">
      <dsp:nvSpPr>
        <dsp:cNvPr id="0" name=""/>
        <dsp:cNvSpPr/>
      </dsp:nvSpPr>
      <dsp:spPr>
        <a:xfrm rot="10800000">
          <a:off x="0" y="2286000"/>
          <a:ext cx="3886200" cy="2286000"/>
        </a:xfrm>
        <a:prstGeom prst="round1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ru-RU" sz="1700" kern="1200" dirty="0" smtClean="0"/>
            <a:t>…третьим в этой компании оказался неизвестно откуда взявшийся кот, громадный, как боров, черный, как сажа или грач, и с отчаянными кавалерийскими усами. </a:t>
          </a:r>
          <a:endParaRPr lang="ru-RU" sz="1700" kern="1200" dirty="0"/>
        </a:p>
      </dsp:txBody>
      <dsp:txXfrm rot="10800000">
        <a:off x="0" y="2857500"/>
        <a:ext cx="3886200" cy="1714500"/>
      </dsp:txXfrm>
    </dsp:sp>
    <dsp:sp modelId="{794B8A26-6786-4AD7-8A9C-66BCA80266CF}">
      <dsp:nvSpPr>
        <dsp:cNvPr id="0" name=""/>
        <dsp:cNvSpPr/>
      </dsp:nvSpPr>
      <dsp:spPr>
        <a:xfrm rot="5400000">
          <a:off x="4686300" y="1485900"/>
          <a:ext cx="2286000" cy="3886200"/>
        </a:xfrm>
        <a:prstGeom prst="round1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ru-RU" sz="1700" kern="1200" dirty="0" smtClean="0"/>
            <a:t>И ровно в полночь в первом из залов что-то грохнуло, зазвенело, посыпалось, запрыгало. </a:t>
          </a:r>
          <a:endParaRPr lang="ru-RU" sz="1700" kern="1200" dirty="0"/>
        </a:p>
      </dsp:txBody>
      <dsp:txXfrm rot="-5400000">
        <a:off x="3886200" y="2857500"/>
        <a:ext cx="3886200" cy="1714500"/>
      </dsp:txXfrm>
    </dsp:sp>
    <dsp:sp modelId="{5EA16281-B5F5-4A68-9651-5B775A7D4921}">
      <dsp:nvSpPr>
        <dsp:cNvPr id="0" name=""/>
        <dsp:cNvSpPr/>
      </dsp:nvSpPr>
      <dsp:spPr>
        <a:xfrm>
          <a:off x="2720340" y="1714500"/>
          <a:ext cx="2331720" cy="1143000"/>
        </a:xfrm>
        <a:prstGeom prst="roundRect">
          <a:avLst/>
        </a:prstGeom>
        <a:solidFill>
          <a:schemeClr val="dk2">
            <a:tint val="60000"/>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ru-RU" sz="1700" kern="1200" dirty="0" smtClean="0"/>
            <a:t>К </a:t>
          </a:r>
          <a:r>
            <a:rPr lang="ru-RU" sz="1700" kern="1200" dirty="0" err="1" smtClean="0"/>
            <a:t>Грибоедову</a:t>
          </a:r>
          <a:r>
            <a:rPr lang="ru-RU" sz="1700" kern="1200" dirty="0" smtClean="0"/>
            <a:t>! Вне всяких сомнений, он там!</a:t>
          </a:r>
          <a:endParaRPr lang="ru-RU" sz="1700" kern="1200" dirty="0"/>
        </a:p>
      </dsp:txBody>
      <dsp:txXfrm>
        <a:off x="2776137" y="1770297"/>
        <a:ext cx="2220126" cy="103140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99A4E2-94B0-4DDB-AC73-630975BCCECF}">
      <dsp:nvSpPr>
        <dsp:cNvPr id="0" name=""/>
        <dsp:cNvSpPr/>
      </dsp:nvSpPr>
      <dsp:spPr>
        <a:xfrm rot="16200000">
          <a:off x="800100" y="-800100"/>
          <a:ext cx="2286000" cy="3886200"/>
        </a:xfrm>
        <a:prstGeom prst="round1Rect">
          <a:avLst/>
        </a:prstGeom>
        <a:solidFill>
          <a:schemeClr val="accent5">
            <a:alpha val="9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ru-RU" sz="1700" kern="1200" dirty="0" smtClean="0"/>
            <a:t>…и вдруг, как бы сорвавшись с цепи, заплясали оба зала, а за ними заплясала и веранда.</a:t>
          </a:r>
        </a:p>
        <a:p>
          <a:pPr lvl="0" algn="ctr" defTabSz="755650">
            <a:lnSpc>
              <a:spcPct val="90000"/>
            </a:lnSpc>
            <a:spcBef>
              <a:spcPct val="0"/>
            </a:spcBef>
            <a:spcAft>
              <a:spcPct val="35000"/>
            </a:spcAft>
          </a:pPr>
          <a:endParaRPr lang="ru-RU" sz="1700" kern="1200" dirty="0"/>
        </a:p>
      </dsp:txBody>
      <dsp:txXfrm rot="5400000">
        <a:off x="0" y="0"/>
        <a:ext cx="3886200" cy="1714500"/>
      </dsp:txXfrm>
    </dsp:sp>
    <dsp:sp modelId="{126B6F55-4BDD-4EA8-9721-800E813CBB3A}">
      <dsp:nvSpPr>
        <dsp:cNvPr id="0" name=""/>
        <dsp:cNvSpPr/>
      </dsp:nvSpPr>
      <dsp:spPr>
        <a:xfrm>
          <a:off x="3886200" y="0"/>
          <a:ext cx="3886200" cy="2286000"/>
        </a:xfrm>
        <a:prstGeom prst="round1Rect">
          <a:avLst/>
        </a:prstGeom>
        <a:solidFill>
          <a:schemeClr val="accent5">
            <a:alpha val="90000"/>
            <a:hueOff val="0"/>
            <a:satOff val="0"/>
            <a:lumOff val="0"/>
            <a:alphaOff val="-13333"/>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ru-RU" sz="1700" kern="1200" dirty="0" smtClean="0"/>
            <a:t>Заплясал Глухарев с поэтессой Тамарой Полумесяц. </a:t>
          </a:r>
          <a:r>
            <a:rPr lang="ru-RU" sz="1700" kern="1200" dirty="0" err="1" smtClean="0"/>
            <a:t>Ззаплясал</a:t>
          </a:r>
          <a:r>
            <a:rPr lang="ru-RU" sz="1700" kern="1200" dirty="0" smtClean="0"/>
            <a:t> Квант. Заплясал </a:t>
          </a:r>
          <a:r>
            <a:rPr lang="ru-RU" sz="1700" kern="1200" dirty="0" err="1" smtClean="0"/>
            <a:t>Жукопов-романист</a:t>
          </a:r>
          <a:r>
            <a:rPr lang="ru-RU" sz="1700" kern="1200" dirty="0" smtClean="0"/>
            <a:t> с какой-то киноактрисой в желтом платье…</a:t>
          </a:r>
          <a:endParaRPr lang="ru-RU" sz="1700" kern="1200" dirty="0"/>
        </a:p>
      </dsp:txBody>
      <dsp:txXfrm>
        <a:off x="3886200" y="0"/>
        <a:ext cx="3886200" cy="1714500"/>
      </dsp:txXfrm>
    </dsp:sp>
    <dsp:sp modelId="{8EB92BD1-1138-4092-9A19-F1F9B2D5CCD0}">
      <dsp:nvSpPr>
        <dsp:cNvPr id="0" name=""/>
        <dsp:cNvSpPr/>
      </dsp:nvSpPr>
      <dsp:spPr>
        <a:xfrm rot="10800000">
          <a:off x="0" y="2286000"/>
          <a:ext cx="3886200" cy="2286000"/>
        </a:xfrm>
        <a:prstGeom prst="round1Rect">
          <a:avLst/>
        </a:prstGeom>
        <a:solidFill>
          <a:schemeClr val="accent5">
            <a:alpha val="90000"/>
            <a:hueOff val="0"/>
            <a:satOff val="0"/>
            <a:lumOff val="0"/>
            <a:alphaOff val="-26667"/>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ru-RU" sz="1700" kern="1200" dirty="0" smtClean="0"/>
            <a:t>Вдруг джаз развалился и затих, как будто кто-то хлопнул по нему кулаком. </a:t>
          </a:r>
          <a:endParaRPr lang="ru-RU" sz="1700" kern="1200" dirty="0"/>
        </a:p>
      </dsp:txBody>
      <dsp:txXfrm rot="10800000">
        <a:off x="0" y="2857500"/>
        <a:ext cx="3886200" cy="1714500"/>
      </dsp:txXfrm>
    </dsp:sp>
    <dsp:sp modelId="{E084667A-0967-4504-998B-83DAF7803997}">
      <dsp:nvSpPr>
        <dsp:cNvPr id="0" name=""/>
        <dsp:cNvSpPr/>
      </dsp:nvSpPr>
      <dsp:spPr>
        <a:xfrm rot="5400000">
          <a:off x="4686300" y="1485900"/>
          <a:ext cx="2286000" cy="3886200"/>
        </a:xfrm>
        <a:prstGeom prst="round1Rect">
          <a:avLst/>
        </a:prstGeom>
        <a:solidFill>
          <a:schemeClr val="accent5">
            <a:alpha val="90000"/>
            <a:hueOff val="0"/>
            <a:satOff val="0"/>
            <a:lumOff val="0"/>
            <a:alphaOff val="-4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ru-RU" sz="1700" kern="1200" dirty="0" smtClean="0"/>
            <a:t>Да, взметнулась волна горя, но подержалась, подержалась и стала спадать…</a:t>
          </a:r>
          <a:endParaRPr lang="ru-RU" sz="1700" kern="1200" dirty="0"/>
        </a:p>
      </dsp:txBody>
      <dsp:txXfrm rot="-5400000">
        <a:off x="3886200" y="2857500"/>
        <a:ext cx="3886200" cy="1714500"/>
      </dsp:txXfrm>
    </dsp:sp>
    <dsp:sp modelId="{D074BBDB-57D6-4845-B19E-733C0AED9885}">
      <dsp:nvSpPr>
        <dsp:cNvPr id="0" name=""/>
        <dsp:cNvSpPr/>
      </dsp:nvSpPr>
      <dsp:spPr>
        <a:xfrm>
          <a:off x="2720340" y="1714500"/>
          <a:ext cx="2331720" cy="1143000"/>
        </a:xfrm>
        <a:prstGeom prst="roundRect">
          <a:avLst/>
        </a:prstGeom>
        <a:solidFill>
          <a:schemeClr val="accent5">
            <a:tint val="4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ru-RU" sz="1700" kern="1200" dirty="0" smtClean="0"/>
            <a:t>И было в полночь видение в аду. </a:t>
          </a:r>
          <a:endParaRPr lang="ru-RU" sz="1700" kern="1200" dirty="0"/>
        </a:p>
      </dsp:txBody>
      <dsp:txXfrm>
        <a:off x="2776137" y="1770297"/>
        <a:ext cx="2220126" cy="103140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2">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3">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6.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8" name="Дата 27"/>
          <p:cNvSpPr>
            <a:spLocks noGrp="1"/>
          </p:cNvSpPr>
          <p:nvPr>
            <p:ph type="dt" sz="half" idx="10"/>
          </p:nvPr>
        </p:nvSpPr>
        <p:spPr/>
        <p:txBody>
          <a:bodyPr/>
          <a:lstStyle>
            <a:extLst/>
          </a:lstStyle>
          <a:p>
            <a:fld id="{E7546159-94B4-4F35-BD36-D35623017047}" type="datetimeFigureOut">
              <a:rPr lang="ru-RU" smtClean="0"/>
              <a:pPr/>
              <a:t>29.01.2014</a:t>
            </a:fld>
            <a:endParaRPr lang="ru-RU"/>
          </a:p>
        </p:txBody>
      </p:sp>
      <p:sp>
        <p:nvSpPr>
          <p:cNvPr id="17" name="Нижний колонтитул 16"/>
          <p:cNvSpPr>
            <a:spLocks noGrp="1"/>
          </p:cNvSpPr>
          <p:nvPr>
            <p:ph type="ftr" sz="quarter" idx="11"/>
          </p:nvPr>
        </p:nvSpPr>
        <p:spPr/>
        <p:txBody>
          <a:bodyPr/>
          <a:lstStyle>
            <a:extLst/>
          </a:lstStyle>
          <a:p>
            <a:endParaRPr lang="ru-RU"/>
          </a:p>
        </p:txBody>
      </p:sp>
      <p:sp>
        <p:nvSpPr>
          <p:cNvPr id="29" name="Номер слайда 28"/>
          <p:cNvSpPr>
            <a:spLocks noGrp="1"/>
          </p:cNvSpPr>
          <p:nvPr>
            <p:ph type="sldNum" sz="quarter" idx="12"/>
          </p:nvPr>
        </p:nvSpPr>
        <p:spPr/>
        <p:txBody>
          <a:bodyPr/>
          <a:lstStyle>
            <a:extLst/>
          </a:lstStyle>
          <a:p>
            <a:fld id="{73256EDE-0608-4B09-A047-EEDC6B39F538}" type="slidenum">
              <a:rPr lang="ru-RU" smtClean="0"/>
              <a:pPr/>
              <a:t>‹#›</a:t>
            </a:fld>
            <a:endParaRPr lang="ru-RU"/>
          </a:p>
        </p:txBody>
      </p:sp>
      <p:sp>
        <p:nvSpPr>
          <p:cNvPr id="32" name="Прямоугольник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Прямоугольник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Прямоугольник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Прямоугольник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Прямоугольник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Заголовок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56" name="Прямоугольник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Прямоугольник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Прямоугольник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Прямоугольник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7546159-94B4-4F35-BD36-D35623017047}" type="datetimeFigureOut">
              <a:rPr lang="ru-RU" smtClean="0"/>
              <a:pPr/>
              <a:t>29.01.2014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3256EDE-0608-4B09-A047-EEDC6B39F53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981200" cy="5851525"/>
          </a:xfrm>
        </p:spPr>
        <p:txBody>
          <a:bodyPr vert="eaVert" anchor="ct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39"/>
            <a:ext cx="58674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7546159-94B4-4F35-BD36-D35623017047}" type="datetimeFigureOut">
              <a:rPr lang="ru-RU" smtClean="0"/>
              <a:pPr/>
              <a:t>29.01.2014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3256EDE-0608-4B09-A047-EEDC6B39F53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7546159-94B4-4F35-BD36-D35623017047}" type="datetimeFigureOut">
              <a:rPr lang="ru-RU" smtClean="0"/>
              <a:pPr/>
              <a:t>29.01.2014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3256EDE-0608-4B09-A047-EEDC6B39F53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4" name="Полилиния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Полилиния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Полилиния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Полилиния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Полилиния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Полилиния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Полилиния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Полилиния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Полилиния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Полилиния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Полилиния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Полилиния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Полилиния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Полилиния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Полилиния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Текст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E7546159-94B4-4F35-BD36-D35623017047}" type="datetimeFigureOut">
              <a:rPr lang="ru-RU" smtClean="0"/>
              <a:pPr/>
              <a:t>29.01.2014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3256EDE-0608-4B09-A047-EEDC6B39F538}" type="slidenum">
              <a:rPr lang="ru-RU" smtClean="0"/>
              <a:pPr/>
              <a:t>‹#›</a:t>
            </a:fld>
            <a:endParaRPr lang="ru-RU"/>
          </a:p>
        </p:txBody>
      </p:sp>
      <p:sp>
        <p:nvSpPr>
          <p:cNvPr id="7" name="Прямоугольник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ru-RU" smtClean="0"/>
              <a:t>Образец заголовка</a:t>
            </a:r>
            <a:endParaRPr kumimoji="0" lang="en-US"/>
          </a:p>
        </p:txBody>
      </p:sp>
      <p:sp>
        <p:nvSpPr>
          <p:cNvPr id="8" name="Прямоугольник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Прямоугольник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Прямоугольник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2064"/>
            <a:ext cx="8229600" cy="9144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E7546159-94B4-4F35-BD36-D35623017047}" type="datetimeFigureOut">
              <a:rPr lang="ru-RU" smtClean="0"/>
              <a:pPr/>
              <a:t>29.01.2014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3256EDE-0608-4B09-A047-EEDC6B39F53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5" name="Прямоугольник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504824" y="512064"/>
            <a:ext cx="7772400" cy="914400"/>
          </a:xfrm>
        </p:spPr>
        <p:txBody>
          <a:bodyPr anchor="t"/>
          <a:lstStyle>
            <a:lvl1pPr>
              <a:defRPr sz="400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E7546159-94B4-4F35-BD36-D35623017047}" type="datetimeFigureOut">
              <a:rPr lang="ru-RU" smtClean="0"/>
              <a:pPr/>
              <a:t>29.01.2014</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3256EDE-0608-4B09-A047-EEDC6B39F538}" type="slidenum">
              <a:rPr lang="ru-RU" smtClean="0"/>
              <a:pPr/>
              <a:t>‹#›</a:t>
            </a:fld>
            <a:endParaRPr lang="ru-RU"/>
          </a:p>
        </p:txBody>
      </p:sp>
      <p:sp>
        <p:nvSpPr>
          <p:cNvPr id="16" name="Прямоугольник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Прямоугольник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Прямоугольник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Прямоугольник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Прямоугольник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Прямоугольник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Прямоугольник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Прямоугольник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Прямоугольник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512064"/>
            <a:ext cx="7772400" cy="914400"/>
          </a:xfrm>
        </p:spPr>
        <p:txBody>
          <a:bodyPr/>
          <a:lstStyle>
            <a:lvl1pPr>
              <a:defRPr sz="4000" cap="none" baseline="0"/>
            </a:lvl1pPr>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E7546159-94B4-4F35-BD36-D35623017047}" type="datetimeFigureOut">
              <a:rPr lang="ru-RU" smtClean="0"/>
              <a:pPr/>
              <a:t>29.01.2014</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3256EDE-0608-4B09-A047-EEDC6B39F53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E7546159-94B4-4F35-BD36-D35623017047}" type="datetimeFigureOut">
              <a:rPr lang="ru-RU" smtClean="0"/>
              <a:pPr/>
              <a:t>29.01.2014</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3256EDE-0608-4B09-A047-EEDC6B39F53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273050"/>
            <a:ext cx="8229600" cy="1162050"/>
          </a:xfrm>
        </p:spPr>
        <p:txBody>
          <a:bodyPr anchor="ctr"/>
          <a:lstStyle>
            <a:lvl1pPr algn="l">
              <a:buNone/>
              <a:defRPr sz="3600" b="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E7546159-94B4-4F35-BD36-D35623017047}" type="datetimeFigureOut">
              <a:rPr lang="ru-RU" smtClean="0"/>
              <a:pPr/>
              <a:t>29.01.2014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3256EDE-0608-4B09-A047-EEDC6B39F53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Прямая соединительная линия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Группа 9"/>
          <p:cNvGrpSpPr/>
          <p:nvPr/>
        </p:nvGrpSpPr>
        <p:grpSpPr>
          <a:xfrm rot="5400000">
            <a:off x="8514581" y="1219200"/>
            <a:ext cx="132763" cy="128466"/>
            <a:chOff x="6668087" y="1297746"/>
            <a:chExt cx="161840" cy="156602"/>
          </a:xfrm>
        </p:grpSpPr>
        <p:cxnSp>
          <p:nvCxnSpPr>
            <p:cNvPr id="15" name="Прямая соединительная линия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Прямая соединительная линия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Прямая соединительная линия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Заголовок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ru-RU" smtClean="0"/>
              <a:t>Вставка рисунка</a:t>
            </a:r>
            <a:endParaRPr kumimoji="0" lang="en-US"/>
          </a:p>
        </p:txBody>
      </p:sp>
      <p:sp>
        <p:nvSpPr>
          <p:cNvPr id="4" name="Текст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grpSp>
        <p:nvGrpSpPr>
          <p:cNvPr id="14" name="Группа 13"/>
          <p:cNvGrpSpPr/>
          <p:nvPr/>
        </p:nvGrpSpPr>
        <p:grpSpPr>
          <a:xfrm rot="5400000">
            <a:off x="8666981" y="1371600"/>
            <a:ext cx="132763" cy="128466"/>
            <a:chOff x="6668087" y="1297746"/>
            <a:chExt cx="161840" cy="156602"/>
          </a:xfrm>
        </p:grpSpPr>
        <p:cxnSp>
          <p:nvCxnSpPr>
            <p:cNvPr id="11" name="Прямая соединительная линия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Прямая соединительная линия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Прямая соединительная линия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Группа 17"/>
          <p:cNvGrpSpPr/>
          <p:nvPr/>
        </p:nvGrpSpPr>
        <p:grpSpPr>
          <a:xfrm rot="5400000">
            <a:off x="8320088" y="1474763"/>
            <a:ext cx="132763" cy="128466"/>
            <a:chOff x="6668087" y="1297746"/>
            <a:chExt cx="161840" cy="156602"/>
          </a:xfrm>
        </p:grpSpPr>
        <p:cxnSp>
          <p:nvCxnSpPr>
            <p:cNvPr id="19" name="Прямая соединительная линия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Прямая соединительная линия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Прямая соединительная линия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Дата 4"/>
          <p:cNvSpPr>
            <a:spLocks noGrp="1"/>
          </p:cNvSpPr>
          <p:nvPr>
            <p:ph type="dt" sz="half" idx="10"/>
          </p:nvPr>
        </p:nvSpPr>
        <p:spPr>
          <a:xfrm>
            <a:off x="6477000" y="55499"/>
            <a:ext cx="2133600" cy="365125"/>
          </a:xfrm>
        </p:spPr>
        <p:txBody>
          <a:bodyPr/>
          <a:lstStyle>
            <a:extLst/>
          </a:lstStyle>
          <a:p>
            <a:fld id="{E7546159-94B4-4F35-BD36-D35623017047}" type="datetimeFigureOut">
              <a:rPr lang="ru-RU" smtClean="0"/>
              <a:pPr/>
              <a:t>29.01.2014</a:t>
            </a:fld>
            <a:endParaRPr lang="ru-RU"/>
          </a:p>
        </p:txBody>
      </p:sp>
      <p:sp>
        <p:nvSpPr>
          <p:cNvPr id="6" name="Нижний колонтитул 5"/>
          <p:cNvSpPr>
            <a:spLocks noGrp="1"/>
          </p:cNvSpPr>
          <p:nvPr>
            <p:ph type="ftr" sz="quarter" idx="11"/>
          </p:nvPr>
        </p:nvSpPr>
        <p:spPr>
          <a:xfrm>
            <a:off x="914400" y="55499"/>
            <a:ext cx="5562600" cy="365125"/>
          </a:xfrm>
        </p:spPr>
        <p:txBody>
          <a:bodyPr/>
          <a:lstStyle>
            <a:extLst/>
          </a:lstStyle>
          <a:p>
            <a:endParaRPr lang="ru-RU"/>
          </a:p>
        </p:txBody>
      </p:sp>
      <p:sp>
        <p:nvSpPr>
          <p:cNvPr id="7" name="Номер слайда 6"/>
          <p:cNvSpPr>
            <a:spLocks noGrp="1"/>
          </p:cNvSpPr>
          <p:nvPr>
            <p:ph type="sldNum" sz="quarter" idx="12"/>
          </p:nvPr>
        </p:nvSpPr>
        <p:spPr>
          <a:xfrm>
            <a:off x="8610600" y="55499"/>
            <a:ext cx="457200" cy="365125"/>
          </a:xfrm>
        </p:spPr>
        <p:txBody>
          <a:bodyPr/>
          <a:lstStyle>
            <a:extLst/>
          </a:lstStyle>
          <a:p>
            <a:fld id="{73256EDE-0608-4B09-A047-EEDC6B39F53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Прямоугольник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Прямоугольник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оугольник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Прямоугольник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Прямоугольник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Прямоугольник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Прямоугольник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Заголовок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E7546159-94B4-4F35-BD36-D35623017047}" type="datetimeFigureOut">
              <a:rPr lang="ru-RU" smtClean="0"/>
              <a:pPr/>
              <a:t>29.01.2014</a:t>
            </a:fld>
            <a:endParaRPr lang="ru-RU"/>
          </a:p>
        </p:txBody>
      </p:sp>
      <p:sp>
        <p:nvSpPr>
          <p:cNvPr id="3" name="Нижний колонтитул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ru-RU"/>
          </a:p>
        </p:txBody>
      </p:sp>
      <p:sp>
        <p:nvSpPr>
          <p:cNvPr id="23" name="Номер слайда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73256EDE-0608-4B09-A047-EEDC6B39F53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«Рукописи не горят…»</a:t>
            </a:r>
            <a:endParaRPr lang="ru-RU" dirty="0"/>
          </a:p>
        </p:txBody>
      </p:sp>
      <p:sp>
        <p:nvSpPr>
          <p:cNvPr id="3" name="Подзаголовок 2"/>
          <p:cNvSpPr>
            <a:spLocks noGrp="1"/>
          </p:cNvSpPr>
          <p:nvPr>
            <p:ph type="subTitle" idx="1"/>
          </p:nvPr>
        </p:nvSpPr>
        <p:spPr/>
        <p:txBody>
          <a:bodyPr/>
          <a:lstStyle/>
          <a:p>
            <a:r>
              <a:rPr lang="ru-RU" dirty="0" smtClean="0"/>
              <a:t>По роману М.А.Булгакова «Мастер и Маргарита»</a:t>
            </a:r>
            <a:endParaRPr lang="ru-RU" dirty="0"/>
          </a:p>
        </p:txBody>
      </p:sp>
      <p:pic>
        <p:nvPicPr>
          <p:cNvPr id="12" name="Рисунок 11" descr="ММ 14.jpg"/>
          <p:cNvPicPr>
            <a:picLocks noChangeAspect="1"/>
          </p:cNvPicPr>
          <p:nvPr/>
        </p:nvPicPr>
        <p:blipFill>
          <a:blip r:embed="rId2"/>
          <a:stretch>
            <a:fillRect/>
          </a:stretch>
        </p:blipFill>
        <p:spPr>
          <a:xfrm>
            <a:off x="3500430" y="285728"/>
            <a:ext cx="5341123" cy="3571876"/>
          </a:xfrm>
          <a:prstGeom prst="rect">
            <a:avLst/>
          </a:prstGeom>
        </p:spPr>
      </p:pic>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ru-RU" sz="2800" dirty="0" smtClean="0"/>
              <a:t>1. Градация, сравнение, эпитет, контекстные синонимы и антонимы, метонимия</a:t>
            </a:r>
            <a:endParaRPr lang="ru-RU" sz="2800" dirty="0"/>
          </a:p>
        </p:txBody>
      </p:sp>
      <p:graphicFrame>
        <p:nvGraphicFramePr>
          <p:cNvPr id="9" name="Содержимое 8"/>
          <p:cNvGraphicFramePr>
            <a:graphicFrameLocks noGrp="1"/>
          </p:cNvGraphicFramePr>
          <p:nvPr>
            <p:ph idx="1"/>
            <p:extLst>
              <p:ext uri="{D42A27DB-BD31-4B8C-83A1-F6EECF244321}">
                <p14:modId xmlns:p14="http://schemas.microsoft.com/office/powerpoint/2010/main" val="2861148989"/>
              </p:ext>
            </p:extLst>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2000" fill="hold"/>
                                        <p:tgtEl>
                                          <p:spTgt spid="9"/>
                                        </p:tgtEl>
                                        <p:attrNameLst>
                                          <p:attrName>ppt_w</p:attrName>
                                        </p:attrNameLst>
                                      </p:cBhvr>
                                      <p:tavLst>
                                        <p:tav tm="0">
                                          <p:val>
                                            <p:strVal val="#ppt_w*0.70"/>
                                          </p:val>
                                        </p:tav>
                                        <p:tav tm="100000">
                                          <p:val>
                                            <p:strVal val="#ppt_w"/>
                                          </p:val>
                                        </p:tav>
                                      </p:tavLst>
                                    </p:anim>
                                    <p:anim calcmode="lin" valueType="num">
                                      <p:cBhvr>
                                        <p:cTn id="8" dur="2000" fill="hold"/>
                                        <p:tgtEl>
                                          <p:spTgt spid="9"/>
                                        </p:tgtEl>
                                        <p:attrNameLst>
                                          <p:attrName>ppt_h</p:attrName>
                                        </p:attrNameLst>
                                      </p:cBhvr>
                                      <p:tavLst>
                                        <p:tav tm="0">
                                          <p:val>
                                            <p:strVal val="#ppt_h"/>
                                          </p:val>
                                        </p:tav>
                                        <p:tav tm="100000">
                                          <p:val>
                                            <p:strVal val="#ppt_h"/>
                                          </p:val>
                                        </p:tav>
                                      </p:tavLst>
                                    </p:anim>
                                    <p:animEffect transition="in" filter="fade">
                                      <p:cBhvr>
                                        <p:cTn id="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t>2. Инверсия, метафора, анафора, сравнение, антонимы, метонимия</a:t>
            </a:r>
            <a:endParaRPr lang="ru-RU" sz="2800" dirty="0"/>
          </a:p>
        </p:txBody>
      </p:sp>
      <p:graphicFrame>
        <p:nvGraphicFramePr>
          <p:cNvPr id="4" name="Содержимое 3"/>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strVal val="#ppt_w*0.70"/>
                                          </p:val>
                                        </p:tav>
                                        <p:tav tm="100000">
                                          <p:val>
                                            <p:strVal val="#ppt_w"/>
                                          </p:val>
                                        </p:tav>
                                      </p:tavLst>
                                    </p:anim>
                                    <p:anim calcmode="lin" valueType="num">
                                      <p:cBhvr>
                                        <p:cTn id="8" dur="2000" fill="hold"/>
                                        <p:tgtEl>
                                          <p:spTgt spid="4"/>
                                        </p:tgtEl>
                                        <p:attrNameLst>
                                          <p:attrName>ppt_h</p:attrName>
                                        </p:attrNameLst>
                                      </p:cBhvr>
                                      <p:tavLst>
                                        <p:tav tm="0">
                                          <p:val>
                                            <p:strVal val="#ppt_h"/>
                                          </p:val>
                                        </p:tav>
                                        <p:tav tm="100000">
                                          <p:val>
                                            <p:strVal val="#ppt_h"/>
                                          </p:val>
                                        </p:tav>
                                      </p:tavLst>
                                    </p:anim>
                                    <p:animEffect transition="in" filter="fade">
                                      <p:cBhvr>
                                        <p:cTn id="9"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706902" y="2000240"/>
            <a:ext cx="5718048" cy="2428892"/>
          </a:xfrm>
        </p:spPr>
        <p:txBody>
          <a:bodyPr/>
          <a:lstStyle/>
          <a:p>
            <a:r>
              <a:rPr lang="ru-RU" dirty="0" smtClean="0"/>
              <a:t>Глава 13. Явление героя</a:t>
            </a:r>
            <a:endParaRPr lang="ru-RU" dirty="0"/>
          </a:p>
        </p:txBody>
      </p:sp>
      <p:sp>
        <p:nvSpPr>
          <p:cNvPr id="4" name="Заголовок 3"/>
          <p:cNvSpPr>
            <a:spLocks noGrp="1"/>
          </p:cNvSpPr>
          <p:nvPr>
            <p:ph type="title"/>
          </p:nvPr>
        </p:nvSpPr>
        <p:spPr/>
        <p:txBody>
          <a:bodyPr/>
          <a:lstStyle/>
          <a:p>
            <a:r>
              <a:rPr lang="ru-RU" sz="3200" b="1" dirty="0" smtClean="0"/>
              <a:t>Какие изобразительно-выразительные средства использованы в предложениях?</a:t>
            </a:r>
            <a:endParaRPr lang="ru-RU" sz="3200" dirty="0"/>
          </a:p>
        </p:txBody>
      </p:sp>
      <p:pic>
        <p:nvPicPr>
          <p:cNvPr id="7" name="Рисунок 6" descr="post-102950-1260466720.jpg"/>
          <p:cNvPicPr>
            <a:picLocks noChangeAspect="1"/>
          </p:cNvPicPr>
          <p:nvPr/>
        </p:nvPicPr>
        <p:blipFill>
          <a:blip r:embed="rId2"/>
          <a:stretch>
            <a:fillRect/>
          </a:stretch>
        </p:blipFill>
        <p:spPr>
          <a:xfrm>
            <a:off x="5786446" y="1643050"/>
            <a:ext cx="3214695" cy="4286260"/>
          </a:xfrm>
          <a:prstGeom prst="rect">
            <a:avLst/>
          </a:prstGeom>
        </p:spPr>
      </p:pic>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2000" fill="hold"/>
                                        <p:tgtEl>
                                          <p:spTgt spid="7"/>
                                        </p:tgtEl>
                                        <p:attrNameLst>
                                          <p:attrName>ppt_w</p:attrName>
                                        </p:attrNameLst>
                                      </p:cBhvr>
                                      <p:tavLst>
                                        <p:tav tm="0">
                                          <p:val>
                                            <p:strVal val="#ppt_w*0.05"/>
                                          </p:val>
                                        </p:tav>
                                        <p:tav tm="100000">
                                          <p:val>
                                            <p:strVal val="#ppt_w"/>
                                          </p:val>
                                        </p:tav>
                                      </p:tavLst>
                                    </p:anim>
                                    <p:anim calcmode="lin" valueType="num">
                                      <p:cBhvr>
                                        <p:cTn id="8" dur="2000" fill="hold"/>
                                        <p:tgtEl>
                                          <p:spTgt spid="7"/>
                                        </p:tgtEl>
                                        <p:attrNameLst>
                                          <p:attrName>ppt_h</p:attrName>
                                        </p:attrNameLst>
                                      </p:cBhvr>
                                      <p:tavLst>
                                        <p:tav tm="0">
                                          <p:val>
                                            <p:strVal val="#ppt_h"/>
                                          </p:val>
                                        </p:tav>
                                        <p:tav tm="100000">
                                          <p:val>
                                            <p:strVal val="#ppt_h"/>
                                          </p:val>
                                        </p:tav>
                                      </p:tavLst>
                                    </p:anim>
                                    <p:anim calcmode="lin" valueType="num">
                                      <p:cBhvr>
                                        <p:cTn id="9" dur="2000" fill="hold"/>
                                        <p:tgtEl>
                                          <p:spTgt spid="7"/>
                                        </p:tgtEl>
                                        <p:attrNameLst>
                                          <p:attrName>ppt_x</p:attrName>
                                        </p:attrNameLst>
                                      </p:cBhvr>
                                      <p:tavLst>
                                        <p:tav tm="0">
                                          <p:val>
                                            <p:strVal val="#ppt_x-.2"/>
                                          </p:val>
                                        </p:tav>
                                        <p:tav tm="100000">
                                          <p:val>
                                            <p:strVal val="#ppt_x"/>
                                          </p:val>
                                        </p:tav>
                                      </p:tavLst>
                                    </p:anim>
                                    <p:anim calcmode="lin" valueType="num">
                                      <p:cBhvr>
                                        <p:cTn id="10" dur="2000" fill="hold"/>
                                        <p:tgtEl>
                                          <p:spTgt spid="7"/>
                                        </p:tgtEl>
                                        <p:attrNameLst>
                                          <p:attrName>ppt_y</p:attrName>
                                        </p:attrNameLst>
                                      </p:cBhvr>
                                      <p:tavLst>
                                        <p:tav tm="0">
                                          <p:val>
                                            <p:strVal val="#ppt_y"/>
                                          </p:val>
                                        </p:tav>
                                        <p:tav tm="100000">
                                          <p:val>
                                            <p:strVal val="#ppt_y"/>
                                          </p:val>
                                        </p:tav>
                                      </p:tavLst>
                                    </p:anim>
                                    <p:animEffect transition="in" filter="fade">
                                      <p:cBhvr>
                                        <p:cTn id="11" dur="2000"/>
                                        <p:tgtEl>
                                          <p:spTgt spid="7"/>
                                        </p:tgtEl>
                                      </p:cBhvr>
                                    </p:animEffect>
                                  </p:childTnLst>
                                </p:cTn>
                              </p:par>
                              <p:par>
                                <p:cTn id="12" presetID="58" presetClass="entr" presetSubtype="0" accel="100000" fill="hold" grpId="0" nodeType="with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2000" fill="hold"/>
                                        <p:tgtEl>
                                          <p:spTgt spid="5">
                                            <p:txEl>
                                              <p:pRg st="0" end="0"/>
                                            </p:txEl>
                                          </p:spTgt>
                                        </p:tgtEl>
                                        <p:attrNameLst>
                                          <p:attrName>ppt_w</p:attrName>
                                        </p:attrNameLst>
                                      </p:cBhvr>
                                      <p:tavLst>
                                        <p:tav tm="0">
                                          <p:val>
                                            <p:strVal val="#ppt_w*2.5"/>
                                          </p:val>
                                        </p:tav>
                                        <p:tav tm="100000">
                                          <p:val>
                                            <p:strVal val="#ppt_w"/>
                                          </p:val>
                                        </p:tav>
                                      </p:tavLst>
                                    </p:anim>
                                    <p:anim calcmode="lin" valueType="num">
                                      <p:cBhvr>
                                        <p:cTn id="15" dur="2000" fill="hold"/>
                                        <p:tgtEl>
                                          <p:spTgt spid="5">
                                            <p:txEl>
                                              <p:pRg st="0" end="0"/>
                                            </p:txEl>
                                          </p:spTgt>
                                        </p:tgtEl>
                                        <p:attrNameLst>
                                          <p:attrName>ppt_h</p:attrName>
                                        </p:attrNameLst>
                                      </p:cBhvr>
                                      <p:tavLst>
                                        <p:tav tm="0">
                                          <p:val>
                                            <p:strVal val="#ppt_h*0.01"/>
                                          </p:val>
                                        </p:tav>
                                        <p:tav tm="100000">
                                          <p:val>
                                            <p:strVal val="#ppt_h"/>
                                          </p:val>
                                        </p:tav>
                                      </p:tavLst>
                                    </p:anim>
                                    <p:anim calcmode="lin" valueType="num">
                                      <p:cBhvr>
                                        <p:cTn id="16" dur="2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7" dur="2000" fill="hold"/>
                                        <p:tgtEl>
                                          <p:spTgt spid="5">
                                            <p:txEl>
                                              <p:pRg st="0" end="0"/>
                                            </p:txEl>
                                          </p:spTgt>
                                        </p:tgtEl>
                                        <p:attrNameLst>
                                          <p:attrName>ppt_y</p:attrName>
                                        </p:attrNameLst>
                                      </p:cBhvr>
                                      <p:tavLst>
                                        <p:tav tm="0">
                                          <p:val>
                                            <p:strVal val="#ppt_h+1"/>
                                          </p:val>
                                        </p:tav>
                                        <p:tav tm="100000">
                                          <p:val>
                                            <p:strVal val="#ppt_y"/>
                                          </p:val>
                                        </p:tav>
                                      </p:tavLst>
                                    </p:anim>
                                    <p:animEffect transition="in" filter="fade">
                                      <p:cBhvr>
                                        <p:cTn id="18"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t>1. Сравнение, эпитет, метафора, фразеологизм, перифраз, градация</a:t>
            </a:r>
            <a:endParaRPr lang="ru-RU" sz="2800" dirty="0"/>
          </a:p>
        </p:txBody>
      </p:sp>
      <p:graphicFrame>
        <p:nvGraphicFramePr>
          <p:cNvPr id="4" name="Содержимое 3"/>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142852"/>
            <a:ext cx="7772400" cy="1283612"/>
          </a:xfrm>
        </p:spPr>
        <p:txBody>
          <a:bodyPr/>
          <a:lstStyle/>
          <a:p>
            <a:r>
              <a:rPr lang="ru-RU" sz="2800" dirty="0" smtClean="0"/>
              <a:t>2. Синтаксический параллелизм, гипербола, сравнение, метафора, антонимы, парцелляция</a:t>
            </a:r>
            <a:endParaRPr lang="ru-RU" sz="2800" dirty="0"/>
          </a:p>
        </p:txBody>
      </p:sp>
      <p:graphicFrame>
        <p:nvGraphicFramePr>
          <p:cNvPr id="4" name="Содержимое 3"/>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p:cNvSpPr>
            <a:spLocks noGrp="1"/>
          </p:cNvSpPr>
          <p:nvPr>
            <p:ph type="body" idx="1"/>
          </p:nvPr>
        </p:nvSpPr>
        <p:spPr/>
        <p:txBody>
          <a:bodyPr/>
          <a:lstStyle/>
          <a:p>
            <a:r>
              <a:rPr lang="ru-RU" dirty="0" smtClean="0"/>
              <a:t>Глава 32.</a:t>
            </a:r>
          </a:p>
          <a:p>
            <a:r>
              <a:rPr lang="ru-RU" dirty="0" smtClean="0"/>
              <a:t>Прощение и вечный приют</a:t>
            </a:r>
            <a:endParaRPr lang="ru-RU" dirty="0"/>
          </a:p>
        </p:txBody>
      </p:sp>
      <p:sp>
        <p:nvSpPr>
          <p:cNvPr id="3" name="Заголовок 2"/>
          <p:cNvSpPr>
            <a:spLocks noGrp="1"/>
          </p:cNvSpPr>
          <p:nvPr>
            <p:ph type="title"/>
          </p:nvPr>
        </p:nvSpPr>
        <p:spPr/>
        <p:txBody>
          <a:bodyPr/>
          <a:lstStyle/>
          <a:p>
            <a:r>
              <a:rPr lang="ru-RU" dirty="0" smtClean="0"/>
              <a:t>Итоговая самостоятельная работа</a:t>
            </a:r>
            <a:endParaRPr lang="ru-RU" dirty="0"/>
          </a:p>
        </p:txBody>
      </p:sp>
      <p:pic>
        <p:nvPicPr>
          <p:cNvPr id="4" name="Рисунок 3" descr="1d8d311c94ecf6eb2c1952743c9701e5_full.jpg"/>
          <p:cNvPicPr>
            <a:picLocks noChangeAspect="1"/>
          </p:cNvPicPr>
          <p:nvPr/>
        </p:nvPicPr>
        <p:blipFill>
          <a:blip r:embed="rId2"/>
          <a:stretch>
            <a:fillRect/>
          </a:stretch>
        </p:blipFill>
        <p:spPr>
          <a:xfrm>
            <a:off x="3071802" y="2786058"/>
            <a:ext cx="5715000" cy="3810000"/>
          </a:xfrm>
          <a:prstGeom prst="rect">
            <a:avLst/>
          </a:prstGeom>
        </p:spPr>
      </p:pic>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fltVal val="0"/>
                                          </p:val>
                                        </p:tav>
                                        <p:tav tm="100000">
                                          <p:val>
                                            <p:strVal val="#ppt_h"/>
                                          </p:val>
                                        </p:tav>
                                      </p:tavLst>
                                    </p:anim>
                                  </p:childTnLst>
                                </p:cTn>
                              </p:par>
                              <p:par>
                                <p:cTn id="9" presetID="55" presetClass="entr" presetSubtype="0" fill="hold" grpId="0" nodeType="with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 calcmode="lin" valueType="num">
                                      <p:cBhvr>
                                        <p:cTn id="11" dur="2000" fill="hold"/>
                                        <p:tgtEl>
                                          <p:spTgt spid="2">
                                            <p:txEl>
                                              <p:pRg st="0" end="0"/>
                                            </p:txEl>
                                          </p:spTgt>
                                        </p:tgtEl>
                                        <p:attrNameLst>
                                          <p:attrName>ppt_w</p:attrName>
                                        </p:attrNameLst>
                                      </p:cBhvr>
                                      <p:tavLst>
                                        <p:tav tm="0">
                                          <p:val>
                                            <p:strVal val="#ppt_w*0.70"/>
                                          </p:val>
                                        </p:tav>
                                        <p:tav tm="100000">
                                          <p:val>
                                            <p:strVal val="#ppt_w"/>
                                          </p:val>
                                        </p:tav>
                                      </p:tavLst>
                                    </p:anim>
                                    <p:anim calcmode="lin" valueType="num">
                                      <p:cBhvr>
                                        <p:cTn id="12" dur="2000" fill="hold"/>
                                        <p:tgtEl>
                                          <p:spTgt spid="2">
                                            <p:txEl>
                                              <p:pRg st="0" end="0"/>
                                            </p:txEl>
                                          </p:spTgt>
                                        </p:tgtEl>
                                        <p:attrNameLst>
                                          <p:attrName>ppt_h</p:attrName>
                                        </p:attrNameLst>
                                      </p:cBhvr>
                                      <p:tavLst>
                                        <p:tav tm="0">
                                          <p:val>
                                            <p:strVal val="#ppt_h"/>
                                          </p:val>
                                        </p:tav>
                                        <p:tav tm="100000">
                                          <p:val>
                                            <p:strVal val="#ppt_h"/>
                                          </p:val>
                                        </p:tav>
                                      </p:tavLst>
                                    </p:anim>
                                    <p:animEffect transition="in" filter="fade">
                                      <p:cBhvr>
                                        <p:cTn id="13" dur="2000"/>
                                        <p:tgtEl>
                                          <p:spTgt spid="2">
                                            <p:txEl>
                                              <p:pRg st="0" end="0"/>
                                            </p:txEl>
                                          </p:spTgt>
                                        </p:tgtEl>
                                      </p:cBhvr>
                                    </p:animEffect>
                                  </p:childTnLst>
                                </p:cTn>
                              </p:par>
                              <p:par>
                                <p:cTn id="14" presetID="55" presetClass="entr" presetSubtype="0" fill="hold" grpId="0" nodeType="with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 calcmode="lin" valueType="num">
                                      <p:cBhvr>
                                        <p:cTn id="16" dur="2000" fill="hold"/>
                                        <p:tgtEl>
                                          <p:spTgt spid="2">
                                            <p:txEl>
                                              <p:pRg st="1" end="1"/>
                                            </p:txEl>
                                          </p:spTgt>
                                        </p:tgtEl>
                                        <p:attrNameLst>
                                          <p:attrName>ppt_w</p:attrName>
                                        </p:attrNameLst>
                                      </p:cBhvr>
                                      <p:tavLst>
                                        <p:tav tm="0">
                                          <p:val>
                                            <p:strVal val="#ppt_w*0.70"/>
                                          </p:val>
                                        </p:tav>
                                        <p:tav tm="100000">
                                          <p:val>
                                            <p:strVal val="#ppt_w"/>
                                          </p:val>
                                        </p:tav>
                                      </p:tavLst>
                                    </p:anim>
                                    <p:anim calcmode="lin" valueType="num">
                                      <p:cBhvr>
                                        <p:cTn id="17" dur="2000" fill="hold"/>
                                        <p:tgtEl>
                                          <p:spTgt spid="2">
                                            <p:txEl>
                                              <p:pRg st="1" end="1"/>
                                            </p:txEl>
                                          </p:spTgt>
                                        </p:tgtEl>
                                        <p:attrNameLst>
                                          <p:attrName>ppt_h</p:attrName>
                                        </p:attrNameLst>
                                      </p:cBhvr>
                                      <p:tavLst>
                                        <p:tav tm="0">
                                          <p:val>
                                            <p:strVal val="#ppt_h"/>
                                          </p:val>
                                        </p:tav>
                                        <p:tav tm="100000">
                                          <p:val>
                                            <p:strVal val="#ppt_h"/>
                                          </p:val>
                                        </p:tav>
                                      </p:tavLst>
                                    </p:anim>
                                    <p:animEffect transition="in" filter="fade">
                                      <p:cBhvr>
                                        <p:cTn id="18"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t>Прочитайте текст и выполните </a:t>
            </a:r>
            <a:br>
              <a:rPr lang="ru-RU" sz="2800" dirty="0" smtClean="0"/>
            </a:br>
            <a:r>
              <a:rPr lang="ru-RU" sz="2800" dirty="0" smtClean="0"/>
              <a:t>задания  В1 – В8</a:t>
            </a:r>
            <a:endParaRPr lang="ru-RU" sz="2800" dirty="0"/>
          </a:p>
        </p:txBody>
      </p:sp>
      <p:sp>
        <p:nvSpPr>
          <p:cNvPr id="3" name="Содержимое 2"/>
          <p:cNvSpPr>
            <a:spLocks noGrp="1"/>
          </p:cNvSpPr>
          <p:nvPr>
            <p:ph idx="1"/>
          </p:nvPr>
        </p:nvSpPr>
        <p:spPr>
          <a:xfrm>
            <a:off x="428596" y="1428736"/>
            <a:ext cx="8715404" cy="4572000"/>
          </a:xfrm>
        </p:spPr>
        <p:txBody>
          <a:bodyPr>
            <a:noAutofit/>
          </a:bodyPr>
          <a:lstStyle/>
          <a:p>
            <a:r>
              <a:rPr lang="ru-RU" sz="1600" b="1" dirty="0" smtClean="0"/>
              <a:t>(1)Боги, боги мои! (2)Как грустна вечерняя земля! (3)Как таинственны туманы над болотами. (4)Кто блуждал в этих туманах, кто много страдал перед смертью, кто летел над этой землей, неся на себе непосильный груз, тот это знает. (5)Это знает уставший. (6)И он без сожаления покидает туманы земли, ее болотца и реки, он отдается с легким сердцем в руки смерти, зная, что только она одна успокоит его.</a:t>
            </a:r>
          </a:p>
          <a:p>
            <a:r>
              <a:rPr lang="ru-RU" sz="1600" b="1" dirty="0" smtClean="0"/>
              <a:t>(7)Волшебные черные кони и те утомились и несли своих всадников медленно, и неизбежная ночь стала их догонять. (8)Чуя ее за своею спиною, притих даже неугомонный Бегемот и, вцепившись в седло когтями, летел молчаливый и серьезный, распушив свой хвост. (9)Ночь начала закрывать черным платком леса и луга, ночь зажигала печальные огонечки где-то далеко внизу, теперь уже неинтересные и ненужные ни Маргарите, ни мастеру, чужие огоньки. (10)Ночь обгоняла кавалькаду, сеялась на нее сверху и выбрасывала то там, то тут в загрустившем небе белые пятнышки звезд.</a:t>
            </a:r>
          </a:p>
          <a:p>
            <a:r>
              <a:rPr lang="ru-RU" sz="1600" b="1" dirty="0" smtClean="0"/>
              <a:t>(11)Ночь густела, летела рядом, хватала скачущих за плащи и, содрав их с плеч, разоблачала обманы. (12)И когда Маргарита, обдуваемая прохладным ветром, открывала глаза, она видела, как меняется облик всех летящих к своей цели. (13)Когда же навстречу им из-за края леса начала выходить багровая и полная луна, все обманы исчезли, свалилась в болото, утонула в туманах колдовская нестойкая одежда.</a:t>
            </a:r>
          </a:p>
          <a:p>
            <a:endParaRPr lang="ru-RU" sz="1600" dirty="0"/>
          </a:p>
        </p:txBody>
      </p:sp>
    </p:spTree>
  </p:cSld>
  <p:clrMapOvr>
    <a:masterClrMapping/>
  </p:clrMapOvr>
  <p:transition spd="med">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endParaRPr lang="ru-RU" dirty="0"/>
          </a:p>
        </p:txBody>
      </p:sp>
      <p:sp>
        <p:nvSpPr>
          <p:cNvPr id="5" name="Содержимое 4"/>
          <p:cNvSpPr>
            <a:spLocks noGrp="1"/>
          </p:cNvSpPr>
          <p:nvPr>
            <p:ph sz="half" idx="1"/>
          </p:nvPr>
        </p:nvSpPr>
        <p:spPr>
          <a:xfrm>
            <a:off x="428596" y="1413287"/>
            <a:ext cx="3429024" cy="5444713"/>
          </a:xfrm>
        </p:spPr>
        <p:txBody>
          <a:bodyPr>
            <a:noAutofit/>
          </a:bodyPr>
          <a:lstStyle/>
          <a:p>
            <a:r>
              <a:rPr lang="ru-RU" sz="2000" dirty="0" smtClean="0"/>
              <a:t>В1.  Из  предложения  7 выпишите слово, образованное приставочно-суффиксальным способом.</a:t>
            </a:r>
          </a:p>
          <a:p>
            <a:r>
              <a:rPr lang="ru-RU" sz="2000" dirty="0" smtClean="0"/>
              <a:t>В2. Из  предложений 11-13   выпишите производный предлог.</a:t>
            </a:r>
          </a:p>
          <a:p>
            <a:r>
              <a:rPr lang="ru-RU" sz="2000" dirty="0" smtClean="0"/>
              <a:t>В3.  из предложения 13 выпишите словосочетания со связью примыкание</a:t>
            </a:r>
            <a:endParaRPr lang="ru-RU" sz="2000" dirty="0"/>
          </a:p>
        </p:txBody>
      </p:sp>
      <p:sp>
        <p:nvSpPr>
          <p:cNvPr id="6" name="Содержимое 5"/>
          <p:cNvSpPr>
            <a:spLocks noGrp="1"/>
          </p:cNvSpPr>
          <p:nvPr>
            <p:ph sz="half" idx="2"/>
          </p:nvPr>
        </p:nvSpPr>
        <p:spPr>
          <a:xfrm>
            <a:off x="3786182" y="142852"/>
            <a:ext cx="5357818" cy="7358114"/>
          </a:xfrm>
        </p:spPr>
        <p:txBody>
          <a:bodyPr>
            <a:normAutofit fontScale="55000" lnSpcReduction="20000"/>
          </a:bodyPr>
          <a:lstStyle/>
          <a:p>
            <a:pPr algn="just"/>
            <a:r>
              <a:rPr lang="ru-RU" b="1" dirty="0" smtClean="0"/>
              <a:t>(1)Боги, боги мои! (2)Как грустна вечерняя земля! (3)Как таинственны туманы над болотами. (4)Кто блуждал в этих туманах, кто много страдал перед смертью, кто летел над этой землей, неся на себе непосильный груз, тот это знает. (5)Это знает уставший. (6)И он без сожаления покидает туманы земли, ее болотца и реки, он отдается с легким сердцем в руки смерти, зная, что только она одна успокоит его.</a:t>
            </a:r>
          </a:p>
          <a:p>
            <a:pPr algn="just"/>
            <a:r>
              <a:rPr lang="ru-RU" b="1" dirty="0" smtClean="0"/>
              <a:t>(7)Волшебные черные кони и те утомились и несли своих всадников медленно, и неизбежная ночь стала их догонять. (8)Чуя ее за своею спиною, притих даже неугомонный Бегемот и, вцепившись в седло когтями, летел молчаливый и серьезный, распушив свой хвост. (9)Ночь начала закрывать черным платком леса и луга, ночь зажигала печальные огонечки где-то далеко внизу, теперь уже неинтересные и ненужные ни Маргарите, ни мастеру, чужие огоньки. (10)Ночь обгоняла кавалькаду, сеялась на нее сверху и выбрасывала то там, то тут в загрустившем небе белые пятнышки звезд.</a:t>
            </a:r>
          </a:p>
          <a:p>
            <a:pPr algn="just"/>
            <a:r>
              <a:rPr lang="ru-RU" b="1" dirty="0" smtClean="0"/>
              <a:t>(11)Ночь густела, летела рядом, хватала скачущих за плащи и, содрав их с плеч, разоблачала обманы. (12)И когда Маргарита, обдуваемая прохладным ветром, открывала глаза, она видела, как меняется облик всех летящих к своей цели. (13)Когда же навстречу им из-за края леса начала выходить багровая и полная луна, все обманы исчезли, свалилась в болото, утонула в туманах колдовская нестойкая одежда.</a:t>
            </a:r>
          </a:p>
          <a:p>
            <a:endParaRPr lang="ru-RU" dirty="0" smtClean="0"/>
          </a:p>
          <a:p>
            <a:endParaRPr lang="ru-RU" dirty="0"/>
          </a:p>
        </p:txBody>
      </p:sp>
    </p:spTree>
  </p:cSld>
  <p:clrMapOvr>
    <a:masterClrMapping/>
  </p:clrMapOvr>
  <p:transition spd="med">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half" idx="1"/>
          </p:nvPr>
        </p:nvSpPr>
        <p:spPr>
          <a:xfrm>
            <a:off x="142844" y="1428737"/>
            <a:ext cx="3857652" cy="4867728"/>
          </a:xfrm>
        </p:spPr>
        <p:txBody>
          <a:bodyPr>
            <a:noAutofit/>
          </a:bodyPr>
          <a:lstStyle/>
          <a:p>
            <a:r>
              <a:rPr lang="ru-RU" sz="1400" dirty="0" smtClean="0"/>
              <a:t>В4. Среди предложений  1-6 найдите односоставное назывное. Напишите его номер.</a:t>
            </a:r>
          </a:p>
          <a:p>
            <a:r>
              <a:rPr lang="ru-RU" sz="1400" dirty="0" smtClean="0"/>
              <a:t>В5. Среди предложений  4-8  найдите  предложение осложненное тремя обособленными обстоятельствами. Напишите его номер.</a:t>
            </a:r>
          </a:p>
          <a:p>
            <a:r>
              <a:rPr lang="ru-RU" sz="1400" dirty="0" smtClean="0"/>
              <a:t>В6. Среди предложений  7-13  найдите  сложноподчиненное предложение с параллельным подчинением придаточных. Напишите его номер.</a:t>
            </a:r>
          </a:p>
          <a:p>
            <a:r>
              <a:rPr lang="ru-RU" sz="1400" dirty="0" smtClean="0"/>
              <a:t>В7. Какое из предложений 1-6 связано с предыдущим с помощью указательного местоимения напишите его номер.</a:t>
            </a:r>
          </a:p>
        </p:txBody>
      </p:sp>
      <p:sp>
        <p:nvSpPr>
          <p:cNvPr id="4" name="Содержимое 3"/>
          <p:cNvSpPr>
            <a:spLocks noGrp="1"/>
          </p:cNvSpPr>
          <p:nvPr>
            <p:ph sz="half" idx="2"/>
          </p:nvPr>
        </p:nvSpPr>
        <p:spPr>
          <a:xfrm>
            <a:off x="3714744" y="142852"/>
            <a:ext cx="5429256" cy="6715148"/>
          </a:xfrm>
        </p:spPr>
        <p:txBody>
          <a:bodyPr>
            <a:normAutofit fontScale="55000" lnSpcReduction="20000"/>
          </a:bodyPr>
          <a:lstStyle/>
          <a:p>
            <a:pPr algn="just"/>
            <a:r>
              <a:rPr lang="ru-RU" b="1" dirty="0" smtClean="0"/>
              <a:t>(1)Боги, боги мои! (2)Как грустна вечерняя земля! (3)Как таинственны туманы над болотами. (4)Кто блуждал в этих туманах, кто много страдал перед смертью, кто летел над этой землей, неся на себе непосильный груз, тот это знает. (5)Это знает уставший. (6)И он без сожаления покидает туманы земли, ее болотца и реки, он отдается с легким сердцем в руки смерти, зная, что только она одна успокоит его.</a:t>
            </a:r>
          </a:p>
          <a:p>
            <a:pPr algn="just"/>
            <a:r>
              <a:rPr lang="ru-RU" b="1" dirty="0" smtClean="0"/>
              <a:t>(7)Волшебные черные кони и те утомились и несли своих всадников медленно, и неизбежная ночь стала их догонять. (8)Чуя ее за своею спиною, притих даже неугомонный Бегемот и, вцепившись в седло когтями, летел молчаливый и серьезный, распушив свой хвост. (9)Ночь начала закрывать черным платком леса и луга, ночь зажигала печальные огонечки где-то далеко внизу, теперь уже неинтересные и ненужные ни Маргарите, ни мастеру, чужие огоньки. (10)Ночь обгоняла кавалькаду, сеялась на нее сверху и выбрасывала то там, то тут в загрустившем небе белые пятнышки звезд.</a:t>
            </a:r>
          </a:p>
          <a:p>
            <a:pPr algn="just"/>
            <a:r>
              <a:rPr lang="ru-RU" b="1" dirty="0" smtClean="0"/>
              <a:t>(11)Ночь густела, летела рядом, хватала скачущих за плащи и, содрав их с плеч, разоблачала обманы. (12)И когда Маргарита, обдуваемая прохладным ветром, открывала глаза, она видела, как меняется облик всех летящих к своей цели. (13)Когда же навстречу им из-за края леса начала выходить багровая и полная луна, все обманы исчезли, свалилась в болото, утонула в туманах колдовская нестойкая одежда.</a:t>
            </a:r>
          </a:p>
          <a:p>
            <a:endParaRPr lang="ru-RU" dirty="0"/>
          </a:p>
        </p:txBody>
      </p:sp>
    </p:spTree>
  </p:cSld>
  <p:clrMapOvr>
    <a:masterClrMapping/>
  </p:clrMapOvr>
  <p:transition spd="med">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half" idx="1"/>
          </p:nvPr>
        </p:nvSpPr>
        <p:spPr>
          <a:xfrm>
            <a:off x="0" y="428604"/>
            <a:ext cx="4143372" cy="6286543"/>
          </a:xfrm>
        </p:spPr>
        <p:txBody>
          <a:bodyPr>
            <a:noAutofit/>
          </a:bodyPr>
          <a:lstStyle/>
          <a:p>
            <a:r>
              <a:rPr lang="ru-RU" sz="1400" dirty="0" smtClean="0"/>
              <a:t>Заключительная глава романа Булгакова открывается описанием таинственного  ночного путешествия героев.  Центральным образом, организующим отрывок в единое целое становится ___ (предложения  9-11). Дополняют картину ___ («в загрустившем небе», «багровая луна»). Созданию необычного настроения подчинены и синтаксические средства, такие как ___ ( предложения 1,2) и ___ (предложения 10-11).</a:t>
            </a:r>
          </a:p>
          <a:p>
            <a:r>
              <a:rPr lang="ru-RU" sz="1400" dirty="0" smtClean="0"/>
              <a:t>Список терминов:</a:t>
            </a:r>
          </a:p>
          <a:p>
            <a:pPr marL="582930" indent="-514350">
              <a:buFont typeface="+mj-lt"/>
              <a:buAutoNum type="arabicPeriod"/>
            </a:pPr>
            <a:r>
              <a:rPr lang="ru-RU" sz="1400" dirty="0" smtClean="0"/>
              <a:t>Литота</a:t>
            </a:r>
          </a:p>
          <a:p>
            <a:pPr marL="582930" indent="-514350">
              <a:buFont typeface="+mj-lt"/>
              <a:buAutoNum type="arabicPeriod"/>
            </a:pPr>
            <a:r>
              <a:rPr lang="ru-RU" sz="1400" dirty="0" smtClean="0"/>
              <a:t>Ряды однородных членов</a:t>
            </a:r>
          </a:p>
          <a:p>
            <a:pPr marL="582930" indent="-514350">
              <a:buFont typeface="+mj-lt"/>
              <a:buAutoNum type="arabicPeriod"/>
            </a:pPr>
            <a:r>
              <a:rPr lang="ru-RU" sz="1400" dirty="0" smtClean="0"/>
              <a:t>Эпитеты</a:t>
            </a:r>
          </a:p>
          <a:p>
            <a:pPr marL="582930" indent="-514350">
              <a:buFont typeface="+mj-lt"/>
              <a:buAutoNum type="arabicPeriod"/>
            </a:pPr>
            <a:r>
              <a:rPr lang="ru-RU" sz="1400" dirty="0" smtClean="0"/>
              <a:t>Фразеологизмы</a:t>
            </a:r>
          </a:p>
          <a:p>
            <a:pPr marL="582930" indent="-514350">
              <a:buFont typeface="+mj-lt"/>
              <a:buAutoNum type="arabicPeriod"/>
            </a:pPr>
            <a:r>
              <a:rPr lang="ru-RU" sz="1400" dirty="0" smtClean="0"/>
              <a:t>Развернутая метафора</a:t>
            </a:r>
          </a:p>
          <a:p>
            <a:pPr marL="582930" indent="-514350">
              <a:buFont typeface="+mj-lt"/>
              <a:buAutoNum type="arabicPeriod"/>
            </a:pPr>
            <a:r>
              <a:rPr lang="ru-RU" sz="1400" dirty="0" smtClean="0"/>
              <a:t>Развернутое сравнение</a:t>
            </a:r>
          </a:p>
          <a:p>
            <a:pPr marL="582930" indent="-514350">
              <a:buFont typeface="+mj-lt"/>
              <a:buAutoNum type="arabicPeriod"/>
            </a:pPr>
            <a:r>
              <a:rPr lang="ru-RU" sz="1400" dirty="0" smtClean="0"/>
              <a:t>Риторические вопросы</a:t>
            </a:r>
          </a:p>
          <a:p>
            <a:pPr marL="582930" indent="-514350">
              <a:buFont typeface="+mj-lt"/>
              <a:buAutoNum type="arabicPeriod"/>
            </a:pPr>
            <a:r>
              <a:rPr lang="ru-RU" sz="1400" dirty="0" smtClean="0"/>
              <a:t>Риторические восклицания</a:t>
            </a:r>
          </a:p>
          <a:p>
            <a:pPr marL="582930" indent="-514350">
              <a:buFont typeface="+mj-lt"/>
              <a:buAutoNum type="arabicPeriod"/>
            </a:pPr>
            <a:r>
              <a:rPr lang="ru-RU" sz="1400" dirty="0" smtClean="0"/>
              <a:t>Парцелляция   </a:t>
            </a:r>
            <a:endParaRPr lang="ru-RU" dirty="0" smtClean="0"/>
          </a:p>
        </p:txBody>
      </p:sp>
      <p:sp>
        <p:nvSpPr>
          <p:cNvPr id="4" name="Содержимое 3"/>
          <p:cNvSpPr>
            <a:spLocks noGrp="1"/>
          </p:cNvSpPr>
          <p:nvPr>
            <p:ph sz="half" idx="2"/>
          </p:nvPr>
        </p:nvSpPr>
        <p:spPr>
          <a:xfrm>
            <a:off x="3929058" y="214290"/>
            <a:ext cx="5214942" cy="7358114"/>
          </a:xfrm>
        </p:spPr>
        <p:txBody>
          <a:bodyPr>
            <a:normAutofit fontScale="55000" lnSpcReduction="20000"/>
          </a:bodyPr>
          <a:lstStyle/>
          <a:p>
            <a:pPr algn="just"/>
            <a:r>
              <a:rPr lang="ru-RU" b="1" dirty="0" smtClean="0"/>
              <a:t>(1)Боги, боги мои! (2)Как грустна вечерняя земля! (3)Как таинственны туманы над болотами. (4)Кто блуждал в этих туманах, кто много страдал перед смертью, кто летел над этой землей, неся на себе непосильный груз, тот это знает. (5)Это знает уставший. (6)И он без сожаления покидает туманы земли, ее болотца и реки, он отдается с легким сердцем в руки смерти, зная, что только она одна успокоит его.</a:t>
            </a:r>
          </a:p>
          <a:p>
            <a:pPr algn="just"/>
            <a:r>
              <a:rPr lang="ru-RU" b="1" dirty="0" smtClean="0"/>
              <a:t>(7)Волшебные черные кони и те утомились и несли своих всадников медленно, и неизбежная ночь стала их догонять. (8)Чуя ее за своею спиною, притих даже неугомонный Бегемот и, вцепившись в седло когтями, летел молчаливый и серьезный, распушив свой хвост. (9)Ночь начала закрывать черным платком леса и луга, ночь зажигала печальные огонечки где-то далеко внизу, теперь уже неинтересные и ненужные ни Маргарите, ни мастеру, чужие огоньки. (10)Ночь обгоняла кавалькаду, сеялась на нее сверху и выбрасывала то там, то тут в загрустившем небе белые пятнышки звезд.</a:t>
            </a:r>
          </a:p>
          <a:p>
            <a:pPr algn="just"/>
            <a:r>
              <a:rPr lang="ru-RU" b="1" dirty="0" smtClean="0"/>
              <a:t>(11)Ночь густела, летела рядом, хватала скачущих за плащи и, содрав их с плеч, разоблачала обманы. (12)И когда Маргарита, обдуваемая прохладным ветром, открывала глаза, она видела, как меняется облик всех летящих к своей цели. (13)Когда же навстречу им из-за края леса начала выходить багровая и полная луна, все обманы исчезли, свалилась в болото, утонула в туманах колдовская нестойкая одежда.</a:t>
            </a:r>
          </a:p>
          <a:p>
            <a:endParaRPr lang="ru-RU" dirty="0"/>
          </a:p>
        </p:txBody>
      </p:sp>
    </p:spTree>
  </p:cSld>
  <p:clrMapOvr>
    <a:masterClrMapping/>
  </p:clrMapOvr>
  <p:transition spd="med">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ru-RU" dirty="0" smtClean="0"/>
              <a:t>Изобразительно-выразительные средства языка</a:t>
            </a:r>
            <a:endParaRPr lang="ru-RU" dirty="0"/>
          </a:p>
        </p:txBody>
      </p:sp>
      <p:sp>
        <p:nvSpPr>
          <p:cNvPr id="5" name="Подзаголовок 4"/>
          <p:cNvSpPr>
            <a:spLocks noGrp="1"/>
          </p:cNvSpPr>
          <p:nvPr>
            <p:ph type="subTitle" idx="1"/>
          </p:nvPr>
        </p:nvSpPr>
        <p:spPr/>
        <p:txBody>
          <a:bodyPr/>
          <a:lstStyle/>
          <a:p>
            <a:r>
              <a:rPr lang="ru-RU" dirty="0" smtClean="0"/>
              <a:t>Урок-практикум  в 11 классе. </a:t>
            </a:r>
          </a:p>
          <a:p>
            <a:r>
              <a:rPr lang="ru-RU" dirty="0" smtClean="0"/>
              <a:t>Учитель  </a:t>
            </a:r>
            <a:r>
              <a:rPr lang="ru-RU" dirty="0" err="1" smtClean="0"/>
              <a:t>Е.А.Долотова</a:t>
            </a:r>
            <a:r>
              <a:rPr lang="ru-RU" dirty="0" smtClean="0"/>
              <a:t>, </a:t>
            </a:r>
            <a:r>
              <a:rPr lang="ru-RU" dirty="0" smtClean="0"/>
              <a:t>МБОУ лицей  </a:t>
            </a:r>
            <a:r>
              <a:rPr lang="ru-RU" dirty="0" smtClean="0"/>
              <a:t>№12 </a:t>
            </a:r>
            <a:r>
              <a:rPr lang="ru-RU" dirty="0" err="1" smtClean="0"/>
              <a:t>г.Лениногорска</a:t>
            </a:r>
            <a:r>
              <a:rPr lang="ru-RU" dirty="0" smtClean="0"/>
              <a:t>  </a:t>
            </a:r>
            <a:r>
              <a:rPr lang="ru-RU" smtClean="0"/>
              <a:t>Республики Татарстан</a:t>
            </a:r>
            <a:endParaRPr lang="ru-RU" dirty="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2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p:cTn id="13" dur="2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4" dur="2000" fill="hold"/>
                                        <p:tgtEl>
                                          <p:spTgt spid="5">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dirty="0" smtClean="0"/>
              <a:t>Классификация изобразительно-выразительных средств</a:t>
            </a:r>
            <a:endParaRPr lang="ru-RU" sz="3600" dirty="0"/>
          </a:p>
        </p:txBody>
      </p:sp>
      <p:graphicFrame>
        <p:nvGraphicFramePr>
          <p:cNvPr id="6" name="Содержимое 5"/>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2000" fill="hold"/>
                                        <p:tgtEl>
                                          <p:spTgt spid="6"/>
                                        </p:tgtEl>
                                        <p:attrNameLst>
                                          <p:attrName>ppt_w</p:attrName>
                                        </p:attrNameLst>
                                      </p:cBhvr>
                                      <p:tavLst>
                                        <p:tav tm="0">
                                          <p:val>
                                            <p:strVal val="#ppt_w*0.70"/>
                                          </p:val>
                                        </p:tav>
                                        <p:tav tm="100000">
                                          <p:val>
                                            <p:strVal val="#ppt_w"/>
                                          </p:val>
                                        </p:tav>
                                      </p:tavLst>
                                    </p:anim>
                                    <p:anim calcmode="lin" valueType="num">
                                      <p:cBhvr>
                                        <p:cTn id="8" dur="2000" fill="hold"/>
                                        <p:tgtEl>
                                          <p:spTgt spid="6"/>
                                        </p:tgtEl>
                                        <p:attrNameLst>
                                          <p:attrName>ppt_h</p:attrName>
                                        </p:attrNameLst>
                                      </p:cBhvr>
                                      <p:tavLst>
                                        <p:tav tm="0">
                                          <p:val>
                                            <p:strVal val="#ppt_h"/>
                                          </p:val>
                                        </p:tav>
                                        <p:tav tm="100000">
                                          <p:val>
                                            <p:strVal val="#ppt_h"/>
                                          </p:val>
                                        </p:tav>
                                      </p:tavLst>
                                    </p:anim>
                                    <p:animEffect transition="in" filter="fade">
                                      <p:cBhvr>
                                        <p:cTn id="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Текст 9"/>
          <p:cNvSpPr>
            <a:spLocks noGrp="1"/>
          </p:cNvSpPr>
          <p:nvPr>
            <p:ph type="body" idx="1"/>
          </p:nvPr>
        </p:nvSpPr>
        <p:spPr>
          <a:xfrm>
            <a:off x="785786" y="1643050"/>
            <a:ext cx="5214974" cy="3643338"/>
          </a:xfrm>
        </p:spPr>
        <p:txBody>
          <a:bodyPr>
            <a:normAutofit/>
          </a:bodyPr>
          <a:lstStyle/>
          <a:p>
            <a:r>
              <a:rPr lang="ru-RU" dirty="0" smtClean="0"/>
              <a:t>«Мастер и Маргарита» отличается сложной структурой и включает в себя особенности различных разновидностей жанра  романа. Этим обусловлено и стилистическое многообразие.  «Библейские», «московские» главы, эпизоды, посвященные мастеру и Маргарите, написаны в разном стилевом ключе. </a:t>
            </a:r>
          </a:p>
          <a:p>
            <a:r>
              <a:rPr lang="ru-RU" dirty="0" smtClean="0"/>
              <a:t>Обращаясь к цитатам из этих глав, попробуем определить -</a:t>
            </a:r>
            <a:endParaRPr lang="ru-RU" dirty="0"/>
          </a:p>
        </p:txBody>
      </p:sp>
      <p:sp>
        <p:nvSpPr>
          <p:cNvPr id="9" name="Заголовок 8"/>
          <p:cNvSpPr>
            <a:spLocks noGrp="1"/>
          </p:cNvSpPr>
          <p:nvPr>
            <p:ph type="title"/>
          </p:nvPr>
        </p:nvSpPr>
        <p:spPr/>
        <p:txBody>
          <a:bodyPr/>
          <a:lstStyle/>
          <a:p>
            <a:r>
              <a:rPr lang="ru-RU" sz="3200" dirty="0" smtClean="0"/>
              <a:t>Художественное своеобразие романа Булгакова</a:t>
            </a:r>
            <a:endParaRPr lang="ru-RU" sz="3200" dirty="0"/>
          </a:p>
        </p:txBody>
      </p:sp>
      <p:pic>
        <p:nvPicPr>
          <p:cNvPr id="11" name="Рисунок 10" descr="753664.jpg"/>
          <p:cNvPicPr>
            <a:picLocks noChangeAspect="1"/>
          </p:cNvPicPr>
          <p:nvPr/>
        </p:nvPicPr>
        <p:blipFill>
          <a:blip r:embed="rId2"/>
          <a:stretch>
            <a:fillRect/>
          </a:stretch>
        </p:blipFill>
        <p:spPr>
          <a:xfrm>
            <a:off x="6286512" y="1785926"/>
            <a:ext cx="2721775" cy="4790324"/>
          </a:xfrm>
          <a:prstGeom prst="rect">
            <a:avLst/>
          </a:prstGeom>
        </p:spPr>
      </p:pic>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p:cTn id="7" dur="2000" fill="hold"/>
                                        <p:tgtEl>
                                          <p:spTgt spid="10">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10">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10">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10">
                                            <p:txEl>
                                              <p:pRg st="1" end="1"/>
                                            </p:txEl>
                                          </p:spTgt>
                                        </p:tgtEl>
                                        <p:attrNameLst>
                                          <p:attrName>style.visibility</p:attrName>
                                        </p:attrNameLst>
                                      </p:cBhvr>
                                      <p:to>
                                        <p:strVal val="visible"/>
                                      </p:to>
                                    </p:set>
                                    <p:anim calcmode="lin" valueType="num">
                                      <p:cBhvr>
                                        <p:cTn id="14" dur="2000" fill="hold"/>
                                        <p:tgtEl>
                                          <p:spTgt spid="10">
                                            <p:txEl>
                                              <p:pRg st="1" end="1"/>
                                            </p:txEl>
                                          </p:spTgt>
                                        </p:tgtEl>
                                        <p:attrNameLst>
                                          <p:attrName>ppt_w</p:attrName>
                                        </p:attrNameLst>
                                      </p:cBhvr>
                                      <p:tavLst>
                                        <p:tav tm="0">
                                          <p:val>
                                            <p:strVal val="#ppt_w*0.70"/>
                                          </p:val>
                                        </p:tav>
                                        <p:tav tm="100000">
                                          <p:val>
                                            <p:strVal val="#ppt_w"/>
                                          </p:val>
                                        </p:tav>
                                      </p:tavLst>
                                    </p:anim>
                                    <p:anim calcmode="lin" valueType="num">
                                      <p:cBhvr>
                                        <p:cTn id="15" dur="2000" fill="hold"/>
                                        <p:tgtEl>
                                          <p:spTgt spid="10">
                                            <p:txEl>
                                              <p:pRg st="1" end="1"/>
                                            </p:txEl>
                                          </p:spTgt>
                                        </p:tgtEl>
                                        <p:attrNameLst>
                                          <p:attrName>ppt_h</p:attrName>
                                        </p:attrNameLst>
                                      </p:cBhvr>
                                      <p:tavLst>
                                        <p:tav tm="0">
                                          <p:val>
                                            <p:strVal val="#ppt_h"/>
                                          </p:val>
                                        </p:tav>
                                        <p:tav tm="100000">
                                          <p:val>
                                            <p:strVal val="#ppt_h"/>
                                          </p:val>
                                        </p:tav>
                                      </p:tavLst>
                                    </p:anim>
                                    <p:animEffect transition="in" filter="fade">
                                      <p:cBhvr>
                                        <p:cTn id="16" dur="2000"/>
                                        <p:tgtEl>
                                          <p:spTgt spid="10">
                                            <p:txEl>
                                              <p:pRg st="1" end="1"/>
                                            </p:txEl>
                                          </p:spTgt>
                                        </p:tgtEl>
                                      </p:cBhvr>
                                    </p:animEffect>
                                  </p:childTnLst>
                                </p:cTn>
                              </p:par>
                              <p:par>
                                <p:cTn id="17" presetID="23" presetClass="entr" presetSubtype="16"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2000" fill="hold"/>
                                        <p:tgtEl>
                                          <p:spTgt spid="11"/>
                                        </p:tgtEl>
                                        <p:attrNameLst>
                                          <p:attrName>ppt_w</p:attrName>
                                        </p:attrNameLst>
                                      </p:cBhvr>
                                      <p:tavLst>
                                        <p:tav tm="0">
                                          <p:val>
                                            <p:fltVal val="0"/>
                                          </p:val>
                                        </p:tav>
                                        <p:tav tm="100000">
                                          <p:val>
                                            <p:strVal val="#ppt_w"/>
                                          </p:val>
                                        </p:tav>
                                      </p:tavLst>
                                    </p:anim>
                                    <p:anim calcmode="lin" valueType="num">
                                      <p:cBhvr>
                                        <p:cTn id="20" dur="2000" fill="hold"/>
                                        <p:tgtEl>
                                          <p:spTgt spid="1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p:cNvSpPr>
            <a:spLocks noGrp="1"/>
          </p:cNvSpPr>
          <p:nvPr>
            <p:ph type="body" idx="1"/>
          </p:nvPr>
        </p:nvSpPr>
        <p:spPr>
          <a:xfrm>
            <a:off x="714348" y="2357430"/>
            <a:ext cx="5718048" cy="1428760"/>
          </a:xfrm>
        </p:spPr>
        <p:txBody>
          <a:bodyPr>
            <a:normAutofit fontScale="70000" lnSpcReduction="20000"/>
          </a:bodyPr>
          <a:lstStyle/>
          <a:p>
            <a:r>
              <a:rPr lang="ru-RU" dirty="0" smtClean="0"/>
              <a:t>Глава 2</a:t>
            </a:r>
          </a:p>
          <a:p>
            <a:r>
              <a:rPr lang="ru-RU" b="1" dirty="0" smtClean="0"/>
              <a:t>В белом плаще с кровавым подбоем, шаркающей кавалерийской походкой, ранним утром четырнадцатого числа весеннего месяца нисана в крытую колоннаду между двумя крыльями дворца ирода великого вышел прокуратор Иудеи Понтий Пилат.</a:t>
            </a:r>
          </a:p>
          <a:p>
            <a:endParaRPr lang="ru-RU" dirty="0"/>
          </a:p>
        </p:txBody>
      </p:sp>
      <p:sp>
        <p:nvSpPr>
          <p:cNvPr id="3" name="Заголовок 2"/>
          <p:cNvSpPr>
            <a:spLocks noGrp="1"/>
          </p:cNvSpPr>
          <p:nvPr>
            <p:ph type="title"/>
          </p:nvPr>
        </p:nvSpPr>
        <p:spPr/>
        <p:txBody>
          <a:bodyPr/>
          <a:lstStyle/>
          <a:p>
            <a:r>
              <a:rPr lang="ru-RU" sz="3200" b="1" dirty="0" smtClean="0"/>
              <a:t>Какие изобразительно-выразительные средства использованы в предложениях?</a:t>
            </a:r>
            <a:r>
              <a:rPr lang="ru-RU" sz="3200" dirty="0" smtClean="0"/>
              <a:t/>
            </a:r>
            <a:br>
              <a:rPr lang="ru-RU" sz="3200" dirty="0" smtClean="0"/>
            </a:br>
            <a:endParaRPr lang="ru-RU" sz="3200" dirty="0"/>
          </a:p>
        </p:txBody>
      </p:sp>
      <p:pic>
        <p:nvPicPr>
          <p:cNvPr id="4" name="Рисунок 3" descr="43139592_835867.jpg"/>
          <p:cNvPicPr>
            <a:picLocks noChangeAspect="1"/>
          </p:cNvPicPr>
          <p:nvPr/>
        </p:nvPicPr>
        <p:blipFill>
          <a:blip r:embed="rId2"/>
          <a:stretch>
            <a:fillRect/>
          </a:stretch>
        </p:blipFill>
        <p:spPr>
          <a:xfrm>
            <a:off x="4786314" y="3714752"/>
            <a:ext cx="3810000" cy="2857500"/>
          </a:xfrm>
          <a:prstGeom prst="rect">
            <a:avLst/>
          </a:prstGeom>
        </p:spPr>
      </p:pic>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58" presetClass="entr" presetSubtype="0" accel="10000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 calcmode="lin" valueType="num">
                                      <p:cBhvr>
                                        <p:cTn id="10" dur="2000" fill="hold"/>
                                        <p:tgtEl>
                                          <p:spTgt spid="2">
                                            <p:txEl>
                                              <p:pRg st="0" end="0"/>
                                            </p:txEl>
                                          </p:spTgt>
                                        </p:tgtEl>
                                        <p:attrNameLst>
                                          <p:attrName>ppt_w</p:attrName>
                                        </p:attrNameLst>
                                      </p:cBhvr>
                                      <p:tavLst>
                                        <p:tav tm="0">
                                          <p:val>
                                            <p:strVal val="#ppt_w*2.5"/>
                                          </p:val>
                                        </p:tav>
                                        <p:tav tm="100000">
                                          <p:val>
                                            <p:strVal val="#ppt_w"/>
                                          </p:val>
                                        </p:tav>
                                      </p:tavLst>
                                    </p:anim>
                                    <p:anim calcmode="lin" valueType="num">
                                      <p:cBhvr>
                                        <p:cTn id="11" dur="2000" fill="hold"/>
                                        <p:tgtEl>
                                          <p:spTgt spid="2">
                                            <p:txEl>
                                              <p:pRg st="0" end="0"/>
                                            </p:txEl>
                                          </p:spTgt>
                                        </p:tgtEl>
                                        <p:attrNameLst>
                                          <p:attrName>ppt_h</p:attrName>
                                        </p:attrNameLst>
                                      </p:cBhvr>
                                      <p:tavLst>
                                        <p:tav tm="0">
                                          <p:val>
                                            <p:strVal val="#ppt_h*0.01"/>
                                          </p:val>
                                        </p:tav>
                                        <p:tav tm="100000">
                                          <p:val>
                                            <p:strVal val="#ppt_h"/>
                                          </p:val>
                                        </p:tav>
                                      </p:tavLst>
                                    </p:anim>
                                    <p:anim calcmode="lin" valueType="num">
                                      <p:cBhvr>
                                        <p:cTn id="12"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3" dur="2000" fill="hold"/>
                                        <p:tgtEl>
                                          <p:spTgt spid="2">
                                            <p:txEl>
                                              <p:pRg st="0" end="0"/>
                                            </p:txEl>
                                          </p:spTgt>
                                        </p:tgtEl>
                                        <p:attrNameLst>
                                          <p:attrName>ppt_y</p:attrName>
                                        </p:attrNameLst>
                                      </p:cBhvr>
                                      <p:tavLst>
                                        <p:tav tm="0">
                                          <p:val>
                                            <p:strVal val="#ppt_h+1"/>
                                          </p:val>
                                        </p:tav>
                                        <p:tav tm="100000">
                                          <p:val>
                                            <p:strVal val="#ppt_y"/>
                                          </p:val>
                                        </p:tav>
                                      </p:tavLst>
                                    </p:anim>
                                    <p:animEffect transition="in" filter="fade">
                                      <p:cBhvr>
                                        <p:cTn id="14" dur="2000"/>
                                        <p:tgtEl>
                                          <p:spTgt spid="2">
                                            <p:txEl>
                                              <p:pRg st="0" end="0"/>
                                            </p:txEl>
                                          </p:spTgt>
                                        </p:tgtEl>
                                      </p:cBhvr>
                                    </p:animEffect>
                                  </p:childTnLst>
                                </p:cTn>
                              </p:par>
                              <p:par>
                                <p:cTn id="15" presetID="58" presetClass="entr" presetSubtype="0" accel="100000" fill="hold" grpId="0" nodeType="with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 calcmode="lin" valueType="num">
                                      <p:cBhvr>
                                        <p:cTn id="17" dur="2000" fill="hold"/>
                                        <p:tgtEl>
                                          <p:spTgt spid="2">
                                            <p:txEl>
                                              <p:pRg st="1" end="1"/>
                                            </p:txEl>
                                          </p:spTgt>
                                        </p:tgtEl>
                                        <p:attrNameLst>
                                          <p:attrName>ppt_w</p:attrName>
                                        </p:attrNameLst>
                                      </p:cBhvr>
                                      <p:tavLst>
                                        <p:tav tm="0">
                                          <p:val>
                                            <p:strVal val="#ppt_w*2.5"/>
                                          </p:val>
                                        </p:tav>
                                        <p:tav tm="100000">
                                          <p:val>
                                            <p:strVal val="#ppt_w"/>
                                          </p:val>
                                        </p:tav>
                                      </p:tavLst>
                                    </p:anim>
                                    <p:anim calcmode="lin" valueType="num">
                                      <p:cBhvr>
                                        <p:cTn id="18" dur="2000" fill="hold"/>
                                        <p:tgtEl>
                                          <p:spTgt spid="2">
                                            <p:txEl>
                                              <p:pRg st="1" end="1"/>
                                            </p:txEl>
                                          </p:spTgt>
                                        </p:tgtEl>
                                        <p:attrNameLst>
                                          <p:attrName>ppt_h</p:attrName>
                                        </p:attrNameLst>
                                      </p:cBhvr>
                                      <p:tavLst>
                                        <p:tav tm="0">
                                          <p:val>
                                            <p:strVal val="#ppt_h*0.01"/>
                                          </p:val>
                                        </p:tav>
                                        <p:tav tm="100000">
                                          <p:val>
                                            <p:strVal val="#ppt_h"/>
                                          </p:val>
                                        </p:tav>
                                      </p:tavLst>
                                    </p:anim>
                                    <p:anim calcmode="lin" valueType="num">
                                      <p:cBhvr>
                                        <p:cTn id="19" dur="2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0" dur="2000" fill="hold"/>
                                        <p:tgtEl>
                                          <p:spTgt spid="2">
                                            <p:txEl>
                                              <p:pRg st="1" end="1"/>
                                            </p:txEl>
                                          </p:spTgt>
                                        </p:tgtEl>
                                        <p:attrNameLst>
                                          <p:attrName>ppt_y</p:attrName>
                                        </p:attrNameLst>
                                      </p:cBhvr>
                                      <p:tavLst>
                                        <p:tav tm="0">
                                          <p:val>
                                            <p:strVal val="#ppt_h+1"/>
                                          </p:val>
                                        </p:tav>
                                        <p:tav tm="100000">
                                          <p:val>
                                            <p:strVal val="#ppt_y"/>
                                          </p:val>
                                        </p:tav>
                                      </p:tavLst>
                                    </p:anim>
                                    <p:animEffect transition="in" filter="fade">
                                      <p:cBhvr>
                                        <p:cTn id="21"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ru-RU" sz="2400" dirty="0" smtClean="0"/>
              <a:t>1. Метафора, сравнение, эпитет, олицетворение, риторический вопрос, градация</a:t>
            </a:r>
            <a:endParaRPr lang="ru-RU" sz="2400" dirty="0"/>
          </a:p>
        </p:txBody>
      </p:sp>
      <p:graphicFrame>
        <p:nvGraphicFramePr>
          <p:cNvPr id="6" name="Содержимое 5"/>
          <p:cNvGraphicFramePr>
            <a:graphicFrameLocks noGrp="1"/>
          </p:cNvGraphicFramePr>
          <p:nvPr>
            <p:ph idx="1"/>
            <p:extLst>
              <p:ext uri="{D42A27DB-BD31-4B8C-83A1-F6EECF244321}">
                <p14:modId xmlns:p14="http://schemas.microsoft.com/office/powerpoint/2010/main" val="541827387"/>
              </p:ext>
            </p:extLst>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t>2. </a:t>
            </a:r>
            <a:r>
              <a:rPr lang="ru-RU" sz="2400" dirty="0" smtClean="0"/>
              <a:t>Олицетворение, перифраз, метафора, сравнение, анафора, риторический вопрос</a:t>
            </a:r>
            <a:endParaRPr lang="ru-RU" sz="2800" dirty="0"/>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436493608"/>
              </p:ext>
            </p:extLst>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t>3. Олицетворение, эпитет, метафора, синонимы, антонимы</a:t>
            </a:r>
            <a:endParaRPr lang="ru-RU" sz="2800" dirty="0"/>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3288426408"/>
              </p:ext>
            </p:extLst>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714348" y="1643050"/>
            <a:ext cx="5718048" cy="2071702"/>
          </a:xfrm>
        </p:spPr>
        <p:txBody>
          <a:bodyPr/>
          <a:lstStyle/>
          <a:p>
            <a:r>
              <a:rPr lang="ru-RU" dirty="0" smtClean="0"/>
              <a:t>Главы 3-5 </a:t>
            </a:r>
          </a:p>
          <a:p>
            <a:r>
              <a:rPr lang="ru-RU" dirty="0" smtClean="0"/>
              <a:t>Седьмое доказательство.</a:t>
            </a:r>
          </a:p>
          <a:p>
            <a:r>
              <a:rPr lang="ru-RU" dirty="0" smtClean="0"/>
              <a:t>Погоня.</a:t>
            </a:r>
          </a:p>
          <a:p>
            <a:r>
              <a:rPr lang="ru-RU" dirty="0" smtClean="0"/>
              <a:t>Дело было в </a:t>
            </a:r>
            <a:r>
              <a:rPr lang="ru-RU" dirty="0" err="1" smtClean="0"/>
              <a:t>Грибоедове</a:t>
            </a:r>
            <a:r>
              <a:rPr lang="ru-RU" dirty="0" smtClean="0"/>
              <a:t>.</a:t>
            </a:r>
            <a:endParaRPr lang="ru-RU" dirty="0"/>
          </a:p>
        </p:txBody>
      </p:sp>
      <p:sp>
        <p:nvSpPr>
          <p:cNvPr id="6" name="Заголовок 2"/>
          <p:cNvSpPr>
            <a:spLocks noGrp="1"/>
          </p:cNvSpPr>
          <p:nvPr>
            <p:ph type="title"/>
          </p:nvPr>
        </p:nvSpPr>
        <p:spPr>
          <a:xfrm>
            <a:off x="706902" y="142852"/>
            <a:ext cx="8156448" cy="1146452"/>
          </a:xfrm>
        </p:spPr>
        <p:txBody>
          <a:bodyPr/>
          <a:lstStyle/>
          <a:p>
            <a:r>
              <a:rPr lang="ru-RU" sz="3200" b="1" dirty="0" smtClean="0"/>
              <a:t>Какие изобразительно-выразительные средства использованы в предложениях?</a:t>
            </a:r>
            <a:r>
              <a:rPr lang="ru-RU" sz="3200" dirty="0" smtClean="0"/>
              <a:t/>
            </a:r>
            <a:br>
              <a:rPr lang="ru-RU" sz="3200" dirty="0" smtClean="0"/>
            </a:br>
            <a:endParaRPr lang="ru-RU" sz="3200" dirty="0"/>
          </a:p>
        </p:txBody>
      </p:sp>
      <p:pic>
        <p:nvPicPr>
          <p:cNvPr id="7" name="Рисунок 6" descr="9eab75cc9eef4cf357f77ba7de657169_full.jpg"/>
          <p:cNvPicPr>
            <a:picLocks noChangeAspect="1"/>
          </p:cNvPicPr>
          <p:nvPr/>
        </p:nvPicPr>
        <p:blipFill>
          <a:blip r:embed="rId2"/>
          <a:stretch>
            <a:fillRect/>
          </a:stretch>
        </p:blipFill>
        <p:spPr>
          <a:xfrm>
            <a:off x="4071934" y="3476623"/>
            <a:ext cx="5072066" cy="3381377"/>
          </a:xfrm>
          <a:prstGeom prst="rect">
            <a:avLst/>
          </a:prstGeom>
        </p:spPr>
      </p:pic>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2000" fill="hold"/>
                                        <p:tgtEl>
                                          <p:spTgt spid="7"/>
                                        </p:tgtEl>
                                        <p:attrNameLst>
                                          <p:attrName>ppt_w</p:attrName>
                                        </p:attrNameLst>
                                      </p:cBhvr>
                                      <p:tavLst>
                                        <p:tav tm="0">
                                          <p:val>
                                            <p:fltVal val="0"/>
                                          </p:val>
                                        </p:tav>
                                        <p:tav tm="100000">
                                          <p:val>
                                            <p:strVal val="#ppt_w"/>
                                          </p:val>
                                        </p:tav>
                                      </p:tavLst>
                                    </p:anim>
                                    <p:anim calcmode="lin" valueType="num">
                                      <p:cBhvr>
                                        <p:cTn id="8" dur="2000" fill="hold"/>
                                        <p:tgtEl>
                                          <p:spTgt spid="7"/>
                                        </p:tgtEl>
                                        <p:attrNameLst>
                                          <p:attrName>ppt_h</p:attrName>
                                        </p:attrNameLst>
                                      </p:cBhvr>
                                      <p:tavLst>
                                        <p:tav tm="0">
                                          <p:val>
                                            <p:strVal val="#ppt_h"/>
                                          </p:val>
                                        </p:tav>
                                        <p:tav tm="100000">
                                          <p:val>
                                            <p:strVal val="#ppt_h"/>
                                          </p:val>
                                        </p:tav>
                                      </p:tavLst>
                                    </p:anim>
                                  </p:childTnLst>
                                </p:cTn>
                              </p:par>
                              <p:par>
                                <p:cTn id="9" presetID="58" presetClass="entr" presetSubtype="0" accel="100000"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p:cTn id="11" dur="2000" fill="hold"/>
                                        <p:tgtEl>
                                          <p:spTgt spid="5">
                                            <p:txEl>
                                              <p:pRg st="0" end="0"/>
                                            </p:txEl>
                                          </p:spTgt>
                                        </p:tgtEl>
                                        <p:attrNameLst>
                                          <p:attrName>ppt_w</p:attrName>
                                        </p:attrNameLst>
                                      </p:cBhvr>
                                      <p:tavLst>
                                        <p:tav tm="0">
                                          <p:val>
                                            <p:strVal val="#ppt_w*2.5"/>
                                          </p:val>
                                        </p:tav>
                                        <p:tav tm="100000">
                                          <p:val>
                                            <p:strVal val="#ppt_w"/>
                                          </p:val>
                                        </p:tav>
                                      </p:tavLst>
                                    </p:anim>
                                    <p:anim calcmode="lin" valueType="num">
                                      <p:cBhvr>
                                        <p:cTn id="12" dur="2000" fill="hold"/>
                                        <p:tgtEl>
                                          <p:spTgt spid="5">
                                            <p:txEl>
                                              <p:pRg st="0" end="0"/>
                                            </p:txEl>
                                          </p:spTgt>
                                        </p:tgtEl>
                                        <p:attrNameLst>
                                          <p:attrName>ppt_h</p:attrName>
                                        </p:attrNameLst>
                                      </p:cBhvr>
                                      <p:tavLst>
                                        <p:tav tm="0">
                                          <p:val>
                                            <p:strVal val="#ppt_h*0.01"/>
                                          </p:val>
                                        </p:tav>
                                        <p:tav tm="100000">
                                          <p:val>
                                            <p:strVal val="#ppt_h"/>
                                          </p:val>
                                        </p:tav>
                                      </p:tavLst>
                                    </p:anim>
                                    <p:anim calcmode="lin" valueType="num">
                                      <p:cBhvr>
                                        <p:cTn id="13" dur="2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4" dur="2000" fill="hold"/>
                                        <p:tgtEl>
                                          <p:spTgt spid="5">
                                            <p:txEl>
                                              <p:pRg st="0" end="0"/>
                                            </p:txEl>
                                          </p:spTgt>
                                        </p:tgtEl>
                                        <p:attrNameLst>
                                          <p:attrName>ppt_y</p:attrName>
                                        </p:attrNameLst>
                                      </p:cBhvr>
                                      <p:tavLst>
                                        <p:tav tm="0">
                                          <p:val>
                                            <p:strVal val="#ppt_h+1"/>
                                          </p:val>
                                        </p:tav>
                                        <p:tav tm="100000">
                                          <p:val>
                                            <p:strVal val="#ppt_y"/>
                                          </p:val>
                                        </p:tav>
                                      </p:tavLst>
                                    </p:anim>
                                    <p:animEffect transition="in" filter="fade">
                                      <p:cBhvr>
                                        <p:cTn id="15" dur="2000"/>
                                        <p:tgtEl>
                                          <p:spTgt spid="5">
                                            <p:txEl>
                                              <p:pRg st="0" end="0"/>
                                            </p:txEl>
                                          </p:spTgt>
                                        </p:tgtEl>
                                      </p:cBhvr>
                                    </p:animEffect>
                                  </p:childTnLst>
                                </p:cTn>
                              </p:par>
                              <p:par>
                                <p:cTn id="16" presetID="58" presetClass="entr" presetSubtype="0" accel="100000" fill="hold" grpId="0" nodeType="with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p:cTn id="18" dur="2000" fill="hold"/>
                                        <p:tgtEl>
                                          <p:spTgt spid="5">
                                            <p:txEl>
                                              <p:pRg st="1" end="1"/>
                                            </p:txEl>
                                          </p:spTgt>
                                        </p:tgtEl>
                                        <p:attrNameLst>
                                          <p:attrName>ppt_w</p:attrName>
                                        </p:attrNameLst>
                                      </p:cBhvr>
                                      <p:tavLst>
                                        <p:tav tm="0">
                                          <p:val>
                                            <p:strVal val="#ppt_w*2.5"/>
                                          </p:val>
                                        </p:tav>
                                        <p:tav tm="100000">
                                          <p:val>
                                            <p:strVal val="#ppt_w"/>
                                          </p:val>
                                        </p:tav>
                                      </p:tavLst>
                                    </p:anim>
                                    <p:anim calcmode="lin" valueType="num">
                                      <p:cBhvr>
                                        <p:cTn id="19" dur="2000" fill="hold"/>
                                        <p:tgtEl>
                                          <p:spTgt spid="5">
                                            <p:txEl>
                                              <p:pRg st="1" end="1"/>
                                            </p:txEl>
                                          </p:spTgt>
                                        </p:tgtEl>
                                        <p:attrNameLst>
                                          <p:attrName>ppt_h</p:attrName>
                                        </p:attrNameLst>
                                      </p:cBhvr>
                                      <p:tavLst>
                                        <p:tav tm="0">
                                          <p:val>
                                            <p:strVal val="#ppt_h*0.01"/>
                                          </p:val>
                                        </p:tav>
                                        <p:tav tm="100000">
                                          <p:val>
                                            <p:strVal val="#ppt_h"/>
                                          </p:val>
                                        </p:tav>
                                      </p:tavLst>
                                    </p:anim>
                                    <p:anim calcmode="lin" valueType="num">
                                      <p:cBhvr>
                                        <p:cTn id="20" dur="2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1" dur="2000" fill="hold"/>
                                        <p:tgtEl>
                                          <p:spTgt spid="5">
                                            <p:txEl>
                                              <p:pRg st="1" end="1"/>
                                            </p:txEl>
                                          </p:spTgt>
                                        </p:tgtEl>
                                        <p:attrNameLst>
                                          <p:attrName>ppt_y</p:attrName>
                                        </p:attrNameLst>
                                      </p:cBhvr>
                                      <p:tavLst>
                                        <p:tav tm="0">
                                          <p:val>
                                            <p:strVal val="#ppt_h+1"/>
                                          </p:val>
                                        </p:tav>
                                        <p:tav tm="100000">
                                          <p:val>
                                            <p:strVal val="#ppt_y"/>
                                          </p:val>
                                        </p:tav>
                                      </p:tavLst>
                                    </p:anim>
                                    <p:animEffect transition="in" filter="fade">
                                      <p:cBhvr>
                                        <p:cTn id="22" dur="2000"/>
                                        <p:tgtEl>
                                          <p:spTgt spid="5">
                                            <p:txEl>
                                              <p:pRg st="1" end="1"/>
                                            </p:txEl>
                                          </p:spTgt>
                                        </p:tgtEl>
                                      </p:cBhvr>
                                    </p:animEffect>
                                  </p:childTnLst>
                                </p:cTn>
                              </p:par>
                              <p:par>
                                <p:cTn id="23" presetID="58" presetClass="entr" presetSubtype="0" accel="100000" fill="hold" grpId="0" nodeType="with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p:cTn id="25" dur="2000" fill="hold"/>
                                        <p:tgtEl>
                                          <p:spTgt spid="5">
                                            <p:txEl>
                                              <p:pRg st="2" end="2"/>
                                            </p:txEl>
                                          </p:spTgt>
                                        </p:tgtEl>
                                        <p:attrNameLst>
                                          <p:attrName>ppt_w</p:attrName>
                                        </p:attrNameLst>
                                      </p:cBhvr>
                                      <p:tavLst>
                                        <p:tav tm="0">
                                          <p:val>
                                            <p:strVal val="#ppt_w*2.5"/>
                                          </p:val>
                                        </p:tav>
                                        <p:tav tm="100000">
                                          <p:val>
                                            <p:strVal val="#ppt_w"/>
                                          </p:val>
                                        </p:tav>
                                      </p:tavLst>
                                    </p:anim>
                                    <p:anim calcmode="lin" valueType="num">
                                      <p:cBhvr>
                                        <p:cTn id="26" dur="2000" fill="hold"/>
                                        <p:tgtEl>
                                          <p:spTgt spid="5">
                                            <p:txEl>
                                              <p:pRg st="2" end="2"/>
                                            </p:txEl>
                                          </p:spTgt>
                                        </p:tgtEl>
                                        <p:attrNameLst>
                                          <p:attrName>ppt_h</p:attrName>
                                        </p:attrNameLst>
                                      </p:cBhvr>
                                      <p:tavLst>
                                        <p:tav tm="0">
                                          <p:val>
                                            <p:strVal val="#ppt_h*0.01"/>
                                          </p:val>
                                        </p:tav>
                                        <p:tav tm="100000">
                                          <p:val>
                                            <p:strVal val="#ppt_h"/>
                                          </p:val>
                                        </p:tav>
                                      </p:tavLst>
                                    </p:anim>
                                    <p:anim calcmode="lin" valueType="num">
                                      <p:cBhvr>
                                        <p:cTn id="27" dur="2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5">
                                            <p:txEl>
                                              <p:pRg st="2" end="2"/>
                                            </p:txEl>
                                          </p:spTgt>
                                        </p:tgtEl>
                                        <p:attrNameLst>
                                          <p:attrName>ppt_y</p:attrName>
                                        </p:attrNameLst>
                                      </p:cBhvr>
                                      <p:tavLst>
                                        <p:tav tm="0">
                                          <p:val>
                                            <p:strVal val="#ppt_h+1"/>
                                          </p:val>
                                        </p:tav>
                                        <p:tav tm="100000">
                                          <p:val>
                                            <p:strVal val="#ppt_y"/>
                                          </p:val>
                                        </p:tav>
                                      </p:tavLst>
                                    </p:anim>
                                    <p:animEffect transition="in" filter="fade">
                                      <p:cBhvr>
                                        <p:cTn id="29" dur="2000"/>
                                        <p:tgtEl>
                                          <p:spTgt spid="5">
                                            <p:txEl>
                                              <p:pRg st="2" end="2"/>
                                            </p:txEl>
                                          </p:spTgt>
                                        </p:tgtEl>
                                      </p:cBhvr>
                                    </p:animEffect>
                                  </p:childTnLst>
                                </p:cTn>
                              </p:par>
                              <p:par>
                                <p:cTn id="30" presetID="58" presetClass="entr" presetSubtype="0" accel="100000" fill="hold" grpId="0" nodeType="with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p:cTn id="32" dur="2000" fill="hold"/>
                                        <p:tgtEl>
                                          <p:spTgt spid="5">
                                            <p:txEl>
                                              <p:pRg st="3" end="3"/>
                                            </p:txEl>
                                          </p:spTgt>
                                        </p:tgtEl>
                                        <p:attrNameLst>
                                          <p:attrName>ppt_w</p:attrName>
                                        </p:attrNameLst>
                                      </p:cBhvr>
                                      <p:tavLst>
                                        <p:tav tm="0">
                                          <p:val>
                                            <p:strVal val="#ppt_w*2.5"/>
                                          </p:val>
                                        </p:tav>
                                        <p:tav tm="100000">
                                          <p:val>
                                            <p:strVal val="#ppt_w"/>
                                          </p:val>
                                        </p:tav>
                                      </p:tavLst>
                                    </p:anim>
                                    <p:anim calcmode="lin" valueType="num">
                                      <p:cBhvr>
                                        <p:cTn id="33" dur="2000" fill="hold"/>
                                        <p:tgtEl>
                                          <p:spTgt spid="5">
                                            <p:txEl>
                                              <p:pRg st="3" end="3"/>
                                            </p:txEl>
                                          </p:spTgt>
                                        </p:tgtEl>
                                        <p:attrNameLst>
                                          <p:attrName>ppt_h</p:attrName>
                                        </p:attrNameLst>
                                      </p:cBhvr>
                                      <p:tavLst>
                                        <p:tav tm="0">
                                          <p:val>
                                            <p:strVal val="#ppt_h*0.01"/>
                                          </p:val>
                                        </p:tav>
                                        <p:tav tm="100000">
                                          <p:val>
                                            <p:strVal val="#ppt_h"/>
                                          </p:val>
                                        </p:tav>
                                      </p:tavLst>
                                    </p:anim>
                                    <p:anim calcmode="lin" valueType="num">
                                      <p:cBhvr>
                                        <p:cTn id="34" dur="2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5" dur="2000" fill="hold"/>
                                        <p:tgtEl>
                                          <p:spTgt spid="5">
                                            <p:txEl>
                                              <p:pRg st="3" end="3"/>
                                            </p:txEl>
                                          </p:spTgt>
                                        </p:tgtEl>
                                        <p:attrNameLst>
                                          <p:attrName>ppt_y</p:attrName>
                                        </p:attrNameLst>
                                      </p:cBhvr>
                                      <p:tavLst>
                                        <p:tav tm="0">
                                          <p:val>
                                            <p:strVal val="#ppt_h+1"/>
                                          </p:val>
                                        </p:tav>
                                        <p:tav tm="100000">
                                          <p:val>
                                            <p:strVal val="#ppt_y"/>
                                          </p:val>
                                        </p:tav>
                                      </p:tavLst>
                                    </p:anim>
                                    <p:animEffect transition="in" filter="fade">
                                      <p:cBhvr>
                                        <p:cTn id="36"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етро">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Метро">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401</TotalTime>
  <Words>2190</Words>
  <Application>Microsoft Office PowerPoint</Application>
  <PresentationFormat>Экран (4:3)</PresentationFormat>
  <Paragraphs>107</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Метро</vt:lpstr>
      <vt:lpstr>«Рукописи не горят…»</vt:lpstr>
      <vt:lpstr>Изобразительно-выразительные средства языка</vt:lpstr>
      <vt:lpstr>Классификация изобразительно-выразительных средств</vt:lpstr>
      <vt:lpstr>Художественное своеобразие романа Булгакова</vt:lpstr>
      <vt:lpstr>Какие изобразительно-выразительные средства использованы в предложениях? </vt:lpstr>
      <vt:lpstr>1. Метафора, сравнение, эпитет, олицетворение, риторический вопрос, градация</vt:lpstr>
      <vt:lpstr>2. Олицетворение, перифраз, метафора, сравнение, анафора, риторический вопрос</vt:lpstr>
      <vt:lpstr>3. Олицетворение, эпитет, метафора, синонимы, антонимы</vt:lpstr>
      <vt:lpstr>Какие изобразительно-выразительные средства использованы в предложениях? </vt:lpstr>
      <vt:lpstr>1. Градация, сравнение, эпитет, контекстные синонимы и антонимы, метонимия</vt:lpstr>
      <vt:lpstr>2. Инверсия, метафора, анафора, сравнение, антонимы, метонимия</vt:lpstr>
      <vt:lpstr>Какие изобразительно-выразительные средства использованы в предложениях?</vt:lpstr>
      <vt:lpstr>1. Сравнение, эпитет, метафора, фразеологизм, перифраз, градация</vt:lpstr>
      <vt:lpstr>2. Синтаксический параллелизм, гипербола, сравнение, метафора, антонимы, парцелляция</vt:lpstr>
      <vt:lpstr>Итоговая самостоятельная работа</vt:lpstr>
      <vt:lpstr>Прочитайте текст и выполните  задания  В1 – В8</vt:lpstr>
      <vt:lpstr>Презентация PowerPoint</vt:lpstr>
      <vt:lpstr>Презентация PowerPoint</vt:lpstr>
      <vt:lpstr>Презентация PowerPoint</vt:lpstr>
    </vt:vector>
  </TitlesOfParts>
  <Company>Родовое поместье</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Хозяин</dc:creator>
  <cp:lastModifiedBy>Домовой</cp:lastModifiedBy>
  <cp:revision>37</cp:revision>
  <dcterms:created xsi:type="dcterms:W3CDTF">2010-01-30T14:56:35Z</dcterms:created>
  <dcterms:modified xsi:type="dcterms:W3CDTF">2014-01-29T13:31:41Z</dcterms:modified>
</cp:coreProperties>
</file>